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sldIdLst>
    <p:sldId id="256" r:id="rId5"/>
    <p:sldId id="258" r:id="rId6"/>
    <p:sldId id="270" r:id="rId7"/>
    <p:sldId id="265" r:id="rId8"/>
    <p:sldId id="269" r:id="rId9"/>
    <p:sldId id="26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ilińska" userId="286dac48-a05c-4a4f-b569-6ce261313862" providerId="ADAL" clId="{029BDF21-CB76-4A03-A917-272F84F99805}"/>
    <pc:docChg chg="modSld">
      <pc:chgData name="Anna Bilińska" userId="286dac48-a05c-4a4f-b569-6ce261313862" providerId="ADAL" clId="{029BDF21-CB76-4A03-A917-272F84F99805}" dt="2024-07-04T09:56:11.207" v="187" actId="20577"/>
      <pc:docMkLst>
        <pc:docMk/>
      </pc:docMkLst>
      <pc:sldChg chg="modSp">
        <pc:chgData name="Anna Bilińska" userId="286dac48-a05c-4a4f-b569-6ce261313862" providerId="ADAL" clId="{029BDF21-CB76-4A03-A917-272F84F99805}" dt="2024-07-03T12:54:40.252" v="0" actId="20577"/>
        <pc:sldMkLst>
          <pc:docMk/>
          <pc:sldMk cId="273912283" sldId="265"/>
        </pc:sldMkLst>
        <pc:spChg chg="mod">
          <ac:chgData name="Anna Bilińska" userId="286dac48-a05c-4a4f-b569-6ce261313862" providerId="ADAL" clId="{029BDF21-CB76-4A03-A917-272F84F99805}" dt="2024-07-03T12:54:40.252" v="0" actId="20577"/>
          <ac:spMkLst>
            <pc:docMk/>
            <pc:sldMk cId="273912283" sldId="265"/>
            <ac:spMk id="7" creationId="{C00BD20C-9287-41C8-BE17-5B6BAF8A0FC1}"/>
          </ac:spMkLst>
        </pc:spChg>
      </pc:sldChg>
      <pc:sldChg chg="modSp">
        <pc:chgData name="Anna Bilińska" userId="286dac48-a05c-4a4f-b569-6ce261313862" providerId="ADAL" clId="{029BDF21-CB76-4A03-A917-272F84F99805}" dt="2024-07-04T09:56:11.207" v="187" actId="20577"/>
        <pc:sldMkLst>
          <pc:docMk/>
          <pc:sldMk cId="4210699291" sldId="270"/>
        </pc:sldMkLst>
        <pc:spChg chg="mod">
          <ac:chgData name="Anna Bilińska" userId="286dac48-a05c-4a4f-b569-6ce261313862" providerId="ADAL" clId="{029BDF21-CB76-4A03-A917-272F84F99805}" dt="2024-07-04T09:56:11.207" v="187" actId="20577"/>
          <ac:spMkLst>
            <pc:docMk/>
            <pc:sldMk cId="4210699291" sldId="270"/>
            <ac:spMk id="8" creationId="{E5EBD0B3-58AD-48F3-B341-0BF8FC7C67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21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J. Dąbrowskiego 96 /Łowicka 7/15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02-598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417726" y="1131196"/>
            <a:ext cx="9137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Adaptacja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9EB14C9-65A4-4A08-8BB2-A8CF0207E374}"/>
              </a:ext>
            </a:extLst>
          </p:cNvPr>
          <p:cNvSpPr txBox="1"/>
          <p:nvPr/>
        </p:nvSpPr>
        <p:spPr>
          <a:xfrm>
            <a:off x="1417726" y="1674674"/>
            <a:ext cx="89187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to proces oswajania się i przyzwyczajania do nowych warunków, zasad oraz rytmu. Tempo jest uzależnione od wielu czynników zarówno osobowych jak i zewnętrznych, dlatego nie należy zamykać go w żadnych ramach czasowych, a traktować w sposób indywidualny.   				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					Kadra Żłobka nr 21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5EBD0B3-58AD-48F3-B341-0BF8FC7C676D}"/>
              </a:ext>
            </a:extLst>
          </p:cNvPr>
          <p:cNvSpPr txBox="1"/>
          <p:nvPr/>
        </p:nvSpPr>
        <p:spPr>
          <a:xfrm>
            <a:off x="1238760" y="1830322"/>
            <a:ext cx="84548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Adaptacja wrześniowa – rekrutacja główna: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Adaptacja rozpoczyna się 2.09.2024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Dzieci zapisywane są do grup adaptacyjnych na konkretne godziny pod numerem telefonu żłobka 723-248-057 od 12 sierpnia 2024,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Do wyboru są godziny w grupie I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II- 8:30-10:30;  11:00-13:00;  13.30-15:30, w grupie III i IV adaptacja odbywa się w godzinach 14:00- 16:00,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  grupie adaptacyjnej jest max 7 dzieci,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Pobyt pierwszego dnia nie przekracza 2 godzin,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Liczba dni jest ustalana indywidualnie.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Termin adaptacji w ciągu roku /rekrutacji uzupełniającej/  jest ustalany indywidualnie jednak założenia pozostają takie same. Adaptacja w rekrutacji uzupełniającej jest prowadzona od godziny 14.30.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112B061-912A-42E7-ABDE-F56CC38138FC}"/>
              </a:ext>
            </a:extLst>
          </p:cNvPr>
          <p:cNvSpPr txBox="1"/>
          <p:nvPr/>
        </p:nvSpPr>
        <p:spPr>
          <a:xfrm>
            <a:off x="1238760" y="817689"/>
            <a:ext cx="8454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Ramy czasowe:</a:t>
            </a:r>
          </a:p>
        </p:txBody>
      </p:sp>
    </p:spTree>
    <p:extLst>
      <p:ext uri="{BB962C8B-B14F-4D97-AF65-F5344CB8AC3E}">
        <p14:creationId xmlns:p14="http://schemas.microsoft.com/office/powerpoint/2010/main" val="4210699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C00BD20C-9287-41C8-BE17-5B6BAF8A0FC1}"/>
              </a:ext>
            </a:extLst>
          </p:cNvPr>
          <p:cNvSpPr/>
          <p:nvPr/>
        </p:nvSpPr>
        <p:spPr>
          <a:xfrm>
            <a:off x="1779639" y="1172677"/>
            <a:ext cx="6096000" cy="312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Adaptacja dzień pierwszy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Rodzic-opiekun wchodzi z dzieckiem do grupy, aby poznać salę, rytm dnia, zasady panujące w żłobku, jest to czas na dopytanie Pań opiekunek oraz pozostałych osób zatrudnionych w żłobku, rozwianie wszystkich wątpliwości bądź doprecyzowanie niejasności. Pierwsze spotkanie ze żłobkiem to dwie godziny spędzone przez rodzica i maluszka w sali i ogrodzie żłobka.</a:t>
            </a:r>
          </a:p>
        </p:txBody>
      </p:sp>
    </p:spTree>
    <p:extLst>
      <p:ext uri="{BB962C8B-B14F-4D97-AF65-F5344CB8AC3E}">
        <p14:creationId xmlns:p14="http://schemas.microsoft.com/office/powerpoint/2010/main" val="27391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258BAD57-A0C0-4BD1-8F6F-25BD6AF278AA}"/>
              </a:ext>
            </a:extLst>
          </p:cNvPr>
          <p:cNvSpPr/>
          <p:nvPr/>
        </p:nvSpPr>
        <p:spPr>
          <a:xfrm>
            <a:off x="1219200" y="1130710"/>
            <a:ext cx="7924800" cy="2424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Adaptacja dzień drugi i każdy kolejny…..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Rodzic-opiekun z dzieckiem biorą udział w zajęciach organizowanych w salach i w ogrodzie. Zadaniem rodzica jest przedstawienie dziecku żłobka, oswojenie maluszka z sytuacją na tyle, aby opiekunowie mogli przejąć opiekę nad dzieckiem w czasie pobytu w żłobku. Dziecko spędza w żłobku tyle czasu na ile pozwala jego dobre samopoczucie, czas ten ustalamy indywidualnie</a:t>
            </a:r>
          </a:p>
        </p:txBody>
      </p:sp>
    </p:spTree>
    <p:extLst>
      <p:ext uri="{BB962C8B-B14F-4D97-AF65-F5344CB8AC3E}">
        <p14:creationId xmlns:p14="http://schemas.microsoft.com/office/powerpoint/2010/main" val="332292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FE6B188D-3140-4BC2-8BF8-0153B3572DE6}"/>
              </a:ext>
            </a:extLst>
          </p:cNvPr>
          <p:cNvSpPr/>
          <p:nvPr/>
        </p:nvSpPr>
        <p:spPr>
          <a:xfrm>
            <a:off x="907773" y="1480457"/>
            <a:ext cx="10376453" cy="3468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7484ACF-8889-4061-8B62-90BF670BA73E}"/>
              </a:ext>
            </a:extLst>
          </p:cNvPr>
          <p:cNvSpPr/>
          <p:nvPr/>
        </p:nvSpPr>
        <p:spPr>
          <a:xfrm>
            <a:off x="1082408" y="1713104"/>
            <a:ext cx="95537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Decyzję o całkowitym przejęciu opieki nad dzieckiem podejmujemy  w oparciu o obserwację  dziecka w grupie, zazwyczaj czas ten nie przekracza 2 tygodni. Adaptację uznajemy za zakończoną jeśli dziecko czuje się w żłobku swobodnie.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737437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E0F48DC70EA04AB92E0D6453FF2225" ma:contentTypeVersion="18" ma:contentTypeDescription="Utwórz nowy dokument." ma:contentTypeScope="" ma:versionID="b8740f3cb79486b3d9f143cf92b1cda2">
  <xsd:schema xmlns:xsd="http://www.w3.org/2001/XMLSchema" xmlns:xs="http://www.w3.org/2001/XMLSchema" xmlns:p="http://schemas.microsoft.com/office/2006/metadata/properties" xmlns:ns3="f7f1e53f-5c99-468d-8a01-883550ccf27f" xmlns:ns4="33e88f70-0a44-4feb-906e-e1f019ba4c03" targetNamespace="http://schemas.microsoft.com/office/2006/metadata/properties" ma:root="true" ma:fieldsID="7736710aeeba1b30d32bac301c78119f" ns3:_="" ns4:_="">
    <xsd:import namespace="f7f1e53f-5c99-468d-8a01-883550ccf27f"/>
    <xsd:import namespace="33e88f70-0a44-4feb-906e-e1f019ba4c0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1e53f-5c99-468d-8a01-883550ccf2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88f70-0a44-4feb-906e-e1f019ba4c0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f1e53f-5c99-468d-8a01-883550ccf27f" xsi:nil="true"/>
  </documentManagement>
</p:properties>
</file>

<file path=customXml/itemProps1.xml><?xml version="1.0" encoding="utf-8"?>
<ds:datastoreItem xmlns:ds="http://schemas.openxmlformats.org/officeDocument/2006/customXml" ds:itemID="{7D700E6F-778E-4E84-9160-39A6EE056F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f1e53f-5c99-468d-8a01-883550ccf27f"/>
    <ds:schemaRef ds:uri="33e88f70-0a44-4feb-906e-e1f019ba4c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7F1ED4-7A3B-4B43-9D6C-D79CF3E20E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C757D1-C20B-46CF-AC70-ED5B26F46D5B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33e88f70-0a44-4feb-906e-e1f019ba4c03"/>
    <ds:schemaRef ds:uri="http://schemas.openxmlformats.org/package/2006/metadata/core-properties"/>
    <ds:schemaRef ds:uri="f7f1e53f-5c99-468d-8a01-883550ccf27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411</Words>
  <Application>Microsoft Office PowerPoint</Application>
  <PresentationFormat>Panoramiczny</PresentationFormat>
  <Paragraphs>30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Calibri</vt:lpstr>
      <vt:lpstr>Engram Warsaw</vt:lpstr>
      <vt:lpstr>Times New Roman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Bilińska</dc:creator>
  <cp:lastModifiedBy>Anna Bilińska</cp:lastModifiedBy>
  <cp:revision>42</cp:revision>
  <dcterms:created xsi:type="dcterms:W3CDTF">2023-03-20T11:53:13Z</dcterms:created>
  <dcterms:modified xsi:type="dcterms:W3CDTF">2024-07-04T09:56:15Z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0x01010021E0F48DC70EA04AB92E0D6453FF2225</vt:lpwstr>
  </property>
</Properties>
</file>