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5"/>
  </p:notesMasterIdLst>
  <p:sldIdLst>
    <p:sldId id="256" r:id="rId2"/>
    <p:sldId id="258" r:id="rId3"/>
    <p:sldId id="264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34C95-2A12-4D37-8FBD-EF222385108E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E6675-A84D-4DBF-8C63-8279F3D34C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17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47659" y="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9"/>
            <a:ext cx="4023360" cy="1988321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3911600"/>
            <a:ext cx="4023359" cy="248856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</a:t>
            </a:r>
            <a:r>
              <a:rPr lang="pl-PL" sz="2000" dirty="0" smtClean="0">
                <a:latin typeface="Calibri"/>
                <a:cs typeface="Calibri"/>
              </a:rPr>
              <a:t>8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</a:t>
            </a:r>
            <a:r>
              <a:rPr lang="pl-PL" sz="2000" dirty="0" smtClean="0">
                <a:latin typeface="Calibri"/>
                <a:cs typeface="Calibri"/>
              </a:rPr>
              <a:t>Skarżyńskiego 6</a:t>
            </a:r>
            <a:endParaRPr lang="pl-PL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 smtClean="0">
                <a:latin typeface="Calibri"/>
                <a:ea typeface="+mn-lt"/>
                <a:cs typeface="+mn-lt"/>
              </a:rPr>
              <a:t>02-377 Warszawa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latin typeface="Calibri"/>
                <a:ea typeface="+mn-lt"/>
                <a:cs typeface="+mn-lt"/>
              </a:rPr>
              <a:t>Filia 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u</a:t>
            </a:r>
            <a:r>
              <a:rPr lang="pl-PL" sz="2000" dirty="0" smtClean="0">
                <a:latin typeface="Calibri"/>
                <a:ea typeface="+mn-lt"/>
                <a:cs typeface="+mn-lt"/>
              </a:rPr>
              <a:t>l. Białobrzeska 19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latin typeface="Calibri"/>
                <a:ea typeface="+mn-lt"/>
                <a:cs typeface="+mn-lt"/>
              </a:rPr>
              <a:t>02-364 Warszawa</a:t>
            </a:r>
            <a:endParaRPr lang="pl-PL" sz="2000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-1" y="639763"/>
            <a:ext cx="11896531" cy="4053535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20638" y="6475413"/>
            <a:ext cx="12171362" cy="407987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pl-PL" smtClean="0">
                <a:solidFill>
                  <a:schemeClr val="bg1"/>
                </a:solidFill>
              </a:rPr>
              <a:t>                                                </a:t>
            </a:r>
            <a:r>
              <a:rPr lang="pl-PL" smtClean="0">
                <a:solidFill>
                  <a:schemeClr val="bg1"/>
                </a:solidFill>
              </a:rPr>
              <a:t>m.st</a:t>
            </a:r>
            <a:r>
              <a:rPr lang="pl-PL" dirty="0">
                <a:solidFill>
                  <a:schemeClr val="bg1"/>
                </a:solidFill>
              </a:rPr>
              <a:t>. Warszawa | Zespół Żłobków m.st. Warszawy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44525" y="969186"/>
            <a:ext cx="10923587" cy="537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9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024063" y="977900"/>
            <a:ext cx="10167937" cy="1179513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Witamy serdecznie w naszej Akademii !</a:t>
            </a:r>
            <a:endParaRPr lang="pl-PL" b="1" dirty="0">
              <a:solidFill>
                <a:srgbClr val="0070C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06" y="2364791"/>
            <a:ext cx="4581525" cy="4043363"/>
          </a:xfrm>
        </p:spPr>
      </p:pic>
    </p:spTree>
    <p:extLst>
      <p:ext uri="{BB962C8B-B14F-4D97-AF65-F5344CB8AC3E}">
        <p14:creationId xmlns:p14="http://schemas.microsoft.com/office/powerpoint/2010/main" val="227639181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</Words>
  <Application>Microsoft Office PowerPoint</Application>
  <PresentationFormat>Panoramiczny</PresentationFormat>
  <Paragraphs>11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Engram Warsaw</vt:lpstr>
      <vt:lpstr>AccentBoxVTI</vt:lpstr>
      <vt:lpstr>HARMONOGRAM ADAPTACJI</vt:lpstr>
      <vt:lpstr> </vt:lpstr>
      <vt:lpstr>Witamy serdecznie w naszej Akademii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Łazorek</dc:creator>
  <cp:lastModifiedBy>Aleksandra Łazorek</cp:lastModifiedBy>
  <cp:revision>60</cp:revision>
  <dcterms:created xsi:type="dcterms:W3CDTF">2023-03-20T11:53:13Z</dcterms:created>
  <dcterms:modified xsi:type="dcterms:W3CDTF">2024-07-11T10:23:22Z</dcterms:modified>
</cp:coreProperties>
</file>