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  <p:sldMasterId id="2147483774" r:id="rId5"/>
  </p:sldMasterIdLst>
  <p:sldIdLst>
    <p:sldId id="256" r:id="rId6"/>
    <p:sldId id="259" r:id="rId7"/>
    <p:sldId id="260" r:id="rId8"/>
    <p:sldId id="262" r:id="rId9"/>
    <p:sldId id="267" r:id="rId10"/>
    <p:sldId id="26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61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11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6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44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252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83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62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271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4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7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51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Św. Bonifacego 81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02-945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95162" y="361151"/>
            <a:ext cx="11001675" cy="28193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HARMONOGRAM PROCESU ADAPTACJI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Zapraszamy wszystkie nowo przyjęte dzieci do udziału w naszym programie adaptacyjnym, który rozpocznie się w dniu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września 2024.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celu usprawnienia adaptacji, proces ten będzie przebiegał stopniowo z podziałem na grupy, co zapewni dzieciom większy komfort.</a:t>
            </a:r>
          </a:p>
        </p:txBody>
      </p:sp>
    </p:spTree>
    <p:extLst>
      <p:ext uri="{BB962C8B-B14F-4D97-AF65-F5344CB8AC3E}">
        <p14:creationId xmlns:p14="http://schemas.microsoft.com/office/powerpoint/2010/main" val="206842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669009" y="574303"/>
            <a:ext cx="10399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PIERWSZY ETAP ADAPTACJI – 3 DNI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B5D09BC-37F0-4F81-BD0C-3C500A11712F}"/>
              </a:ext>
            </a:extLst>
          </p:cNvPr>
          <p:cNvSpPr/>
          <p:nvPr/>
        </p:nvSpPr>
        <p:spPr>
          <a:xfrm>
            <a:off x="600511" y="1119073"/>
            <a:ext cx="10907634" cy="46198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pierwszym tygodniu zapraszamy dzieci nowo przyjęte z jednym rodzicem (opiekunem).</a:t>
            </a:r>
          </a:p>
          <a:p>
            <a:pPr>
              <a:lnSpc>
                <a:spcPct val="150000"/>
              </a:lnSpc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Godziny adaptacji: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Pierwszą grupę dzieci zapraszamy w godzinach 08:00-9:45;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Drugą grupę dzieci zapraszamy w godzinach 10:00-11:45;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Trzecią grupę dzieci zapraszamy w godzinach 14:00-15:45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przydziale do grupy zostaniecie Państwo poinformowani po zakończonym procesie rekrutacji/weryfikacji. W następujących po sobie dniach przychodzicie na kolejną godzinę, abyście mogli zobaczyć jak wygląda cały dzień w żłobku.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 pierwsze 3 dni zalecamy, aby rodzic przebywał z dzieckiem angażując się w zajęcia zorganizowane przez opiekunów.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Niedozwolone jest korzystanie z telefonów komórkowych!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9761" y="2717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>
                <a:latin typeface="+mn-lt"/>
              </a:rPr>
              <a:t>DRUGI ETAP – OD 4 DNIA DO KOŃCA 2 TYGODNIA</a:t>
            </a:r>
            <a:br>
              <a:rPr lang="pl-PL" dirty="0"/>
            </a:b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6546CF7-5316-4652-9DEB-1FF69669A6AD}"/>
              </a:ext>
            </a:extLst>
          </p:cNvPr>
          <p:cNvSpPr/>
          <p:nvPr/>
        </p:nvSpPr>
        <p:spPr>
          <a:xfrm>
            <a:off x="447311" y="1337677"/>
            <a:ext cx="10860500" cy="33733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kumimoji="0" lang="pl-PL" sz="1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 dalszym ciągu obowiązuje podział na grupy.</a:t>
            </a:r>
          </a:p>
          <a:p>
            <a:pPr lvl="0">
              <a:lnSpc>
                <a:spcPct val="150000"/>
              </a:lnSpc>
              <a:defRPr/>
            </a:pPr>
            <a:endParaRPr kumimoji="0" lang="pl-PL" sz="18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defRPr/>
            </a:pPr>
            <a:r>
              <a:rPr lang="pl-PL" dirty="0">
                <a:latin typeface="Calibri" panose="020F0502020204030204"/>
              </a:rPr>
              <a:t>Dzieci zostają pod opieką Pań opiekunek. Rodzice współpracują z kadrą i w razie potrzeby skracają czas pobytu dziecka w placówce.</a:t>
            </a:r>
          </a:p>
          <a:p>
            <a:pPr lvl="0">
              <a:lnSpc>
                <a:spcPct val="150000"/>
              </a:lnSpc>
              <a:defRPr/>
            </a:pPr>
            <a:endParaRPr lang="pl-PL" dirty="0">
              <a:latin typeface="Calibri" panose="020F0502020204030204"/>
            </a:endParaRPr>
          </a:p>
          <a:p>
            <a:pPr lvl="0">
              <a:lnSpc>
                <a:spcPct val="150000"/>
              </a:lnSpc>
              <a:defRPr/>
            </a:pPr>
            <a:r>
              <a:rPr lang="pl-PL" dirty="0">
                <a:latin typeface="Calibri" panose="020F0502020204030204"/>
              </a:rPr>
              <a:t>Pobyt dziecka jest sukcesywnie wydłużany, a godziny ustalane indywidualnie z opiekunkami i uzależnione od możliwości i gotowości dziecka.</a:t>
            </a:r>
          </a:p>
          <a:p>
            <a:pPr lvl="0">
              <a:lnSpc>
                <a:spcPct val="150000"/>
              </a:lnSpc>
              <a:defRPr/>
            </a:pPr>
            <a:r>
              <a:rPr lang="pl-PL" i="1" dirty="0">
                <a:latin typeface="Calibri" panose="020F0502020204030204"/>
              </a:rPr>
              <a:t> 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835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D3C1179F-4F4D-485A-86BD-AC8C87EDF35F}"/>
              </a:ext>
            </a:extLst>
          </p:cNvPr>
          <p:cNvSpPr/>
          <p:nvPr/>
        </p:nvSpPr>
        <p:spPr>
          <a:xfrm>
            <a:off x="432077" y="408860"/>
            <a:ext cx="10907634" cy="46660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 algn="ctr">
              <a:lnSpc>
                <a:spcPct val="150000"/>
              </a:lnSpc>
            </a:pP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TRZECI ETAP</a:t>
            </a:r>
          </a:p>
          <a:p>
            <a:pPr algn="ctr">
              <a:lnSpc>
                <a:spcPct val="150000"/>
              </a:lnSpc>
            </a:pPr>
            <a:endParaRPr lang="pl-PL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 dwutygodniowej adaptacji, niektóre dzieci są gotowe do pozostania na leżakowaniu.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Kadra uważnie obserwuje dzieci i informuje rodziców o ich gotowości rozstania na dłużej.</a:t>
            </a:r>
          </a:p>
          <a:p>
            <a:pPr>
              <a:lnSpc>
                <a:spcPct val="150000"/>
              </a:lnSpc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Świadczą o tym następujące zachowania: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Dziecko bawi się samo lub z opiekunką,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Zaczyna przyjmować pokarmy, pije,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Kiedy jest zadowolone lub ma problem podchodzi do opiekunki,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Nie reaguje nadmiernym stresem przy rozstaniu.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3200934-C40A-401F-B8A9-3F84C5CBE47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l-PL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75986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E867F59-2690-47AD-8028-325488239DBF}"/>
              </a:ext>
            </a:extLst>
          </p:cNvPr>
          <p:cNvSpPr/>
          <p:nvPr/>
        </p:nvSpPr>
        <p:spPr>
          <a:xfrm>
            <a:off x="432077" y="408860"/>
            <a:ext cx="10907634" cy="28193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celu uzyskania dodatkowych informacji dotyczących informacji prosimy o kontakt z placówką.</a:t>
            </a:r>
          </a:p>
          <a:p>
            <a:pPr>
              <a:lnSpc>
                <a:spcPct val="150000"/>
              </a:lnSpc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Powyżej przedstawiliśmy Państwu harmonogram adaptacji funkcjonujący w naszej placówce, może on być modyfikowany w zależności od indywidualnych potrzeb dziecka.</a:t>
            </a:r>
          </a:p>
          <a:p>
            <a:pPr>
              <a:lnSpc>
                <a:spcPct val="150000"/>
              </a:lnSpc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3A6B7D0-848F-4D19-AF5F-A15245A8F2A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l-PL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177449658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57e296-00be-4361-83ad-11a4cf5271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56D06FCEEF694BBA45CA00226224B6" ma:contentTypeVersion="18" ma:contentTypeDescription="Utwórz nowy dokument." ma:contentTypeScope="" ma:versionID="f034f4e4641fe6f0bcc684f04397ea56">
  <xsd:schema xmlns:xsd="http://www.w3.org/2001/XMLSchema" xmlns:xs="http://www.w3.org/2001/XMLSchema" xmlns:p="http://schemas.microsoft.com/office/2006/metadata/properties" xmlns:ns3="4257e296-00be-4361-83ad-11a4cf5271fb" xmlns:ns4="93f4945e-1158-4011-a2b5-0ed58ac17f8b" targetNamespace="http://schemas.microsoft.com/office/2006/metadata/properties" ma:root="true" ma:fieldsID="a46b5388d7cd1714b8dca80d844c99f0" ns3:_="" ns4:_="">
    <xsd:import namespace="4257e296-00be-4361-83ad-11a4cf5271fb"/>
    <xsd:import namespace="93f4945e-1158-4011-a2b5-0ed58ac17f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7e296-00be-4361-83ad-11a4cf5271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945e-1158-4011-a2b5-0ed58ac17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565AC4-457C-471C-BDD7-11C4522CFB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F91D3E-9140-45FD-82A3-D5CDEDA8C9D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93f4945e-1158-4011-a2b5-0ed58ac17f8b"/>
    <ds:schemaRef ds:uri="http://purl.org/dc/dcmitype/"/>
    <ds:schemaRef ds:uri="http://purl.org/dc/terms/"/>
    <ds:schemaRef ds:uri="http://schemas.openxmlformats.org/package/2006/metadata/core-properties"/>
    <ds:schemaRef ds:uri="4257e296-00be-4361-83ad-11a4cf5271f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0B78B0-9FAD-40B5-8FDB-614343F77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7e296-00be-4361-83ad-11a4cf5271fb"/>
    <ds:schemaRef ds:uri="93f4945e-1158-4011-a2b5-0ed58ac17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392</Words>
  <Application>Microsoft Office PowerPoint</Application>
  <PresentationFormat>Panoramiczny</PresentationFormat>
  <Paragraphs>46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Calibri</vt:lpstr>
      <vt:lpstr>Calibri Light</vt:lpstr>
      <vt:lpstr>Engram Warsaw</vt:lpstr>
      <vt:lpstr>AccentBoxVTI</vt:lpstr>
      <vt:lpstr>Motyw pakietu Office</vt:lpstr>
      <vt:lpstr>HARMONOGRAM ADAPTACJI</vt:lpstr>
      <vt:lpstr>Prezentacja programu PowerPoint</vt:lpstr>
      <vt:lpstr>Prezentacja programu PowerPoint</vt:lpstr>
      <vt:lpstr>DRUGI ETAP – OD 4 DNIA DO KOŃCA 2 TYGODNIA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Siedlecka Marta</dc:creator>
  <cp:lastModifiedBy>Anna Żakowska</cp:lastModifiedBy>
  <cp:revision>55</cp:revision>
  <dcterms:created xsi:type="dcterms:W3CDTF">2023-03-20T11:53:13Z</dcterms:created>
  <dcterms:modified xsi:type="dcterms:W3CDTF">2024-07-09T07:59:20Z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0x010100DF56D06FCEEF694BBA45CA00226224B6</vt:lpwstr>
  </property>
</Properties>
</file>