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1" r:id="rId8"/>
    <p:sldId id="264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913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85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51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3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3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7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60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1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61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18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4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66" r:id="rId6"/>
    <p:sldLayoutId id="2147483762" r:id="rId7"/>
    <p:sldLayoutId id="2147483763" r:id="rId8"/>
    <p:sldLayoutId id="2147483764" r:id="rId9"/>
    <p:sldLayoutId id="2147483765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6F9F4B6-59B0-657E-FDBC-898F508D82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72" r="7972"/>
          <a:stretch/>
        </p:blipFill>
        <p:spPr>
          <a:xfrm>
            <a:off x="4121249" y="10"/>
            <a:ext cx="8668512" cy="685799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62962" y="1151118"/>
            <a:ext cx="4023360" cy="3204134"/>
          </a:xfrm>
        </p:spPr>
        <p:txBody>
          <a:bodyPr anchor="b">
            <a:normAutofit/>
          </a:bodyPr>
          <a:lstStyle/>
          <a:p>
            <a:pPr algn="ctr"/>
            <a:r>
              <a:rPr lang="pl-PL" sz="4000" dirty="0">
                <a:latin typeface="Calibri"/>
                <a:cs typeface="Calibri"/>
              </a:rPr>
              <a:t>HARMONOGRAM ADAPTACJI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3603" y="4729148"/>
            <a:ext cx="4023359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r>
              <a:rPr lang="pl-PL" sz="2000" dirty="0">
                <a:latin typeface="Calibri"/>
                <a:cs typeface="Calibri"/>
              </a:rPr>
              <a:t>Żłobek nr 13</a:t>
            </a:r>
            <a:endParaRPr lang="en-US" sz="2000" dirty="0">
              <a:latin typeface="Calibri"/>
              <a:cs typeface="Calibri"/>
            </a:endParaRPr>
          </a:p>
          <a:p>
            <a:pPr>
              <a:spcBef>
                <a:spcPts val="0"/>
              </a:spcBef>
            </a:pPr>
            <a:r>
              <a:rPr lang="pl-PL" sz="2000" dirty="0">
                <a:latin typeface="Calibri"/>
                <a:cs typeface="Calibri"/>
              </a:rPr>
              <a:t>ul. Markowska 17a</a:t>
            </a:r>
          </a:p>
          <a:p>
            <a:pPr>
              <a:spcBef>
                <a:spcPts val="0"/>
              </a:spcBef>
            </a:pPr>
            <a:r>
              <a:rPr lang="pl-PL" sz="2000" dirty="0">
                <a:latin typeface="Calibri"/>
                <a:ea typeface="+mn-lt"/>
                <a:cs typeface="+mn-lt"/>
              </a:rPr>
              <a:t>03-742</a:t>
            </a:r>
            <a:endParaRPr lang="pl-PL" dirty="0">
              <a:latin typeface="Calibri"/>
            </a:endParaRPr>
          </a:p>
          <a:p>
            <a:endParaRPr lang="pl-PL" sz="2000" dirty="0">
              <a:latin typeface="Calibri"/>
              <a:cs typeface="Calibri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6BC1D3-63A4-EC7D-4A4B-6F75FE569411}"/>
              </a:ext>
            </a:extLst>
          </p:cNvPr>
          <p:cNvSpPr txBox="1"/>
          <p:nvPr/>
        </p:nvSpPr>
        <p:spPr>
          <a:xfrm>
            <a:off x="361336" y="6400176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100" dirty="0">
                <a:latin typeface="Engram Warsaw"/>
              </a:rPr>
              <a:t>#</a:t>
            </a:r>
            <a:r>
              <a:rPr lang="pl-PL" sz="1100" dirty="0">
                <a:solidFill>
                  <a:srgbClr val="0091CF"/>
                </a:solidFill>
                <a:latin typeface="Engram Warsaw"/>
              </a:rPr>
              <a:t>WARSZAWA</a:t>
            </a:r>
            <a:r>
              <a:rPr lang="pl-PL" sz="1100" dirty="0">
                <a:solidFill>
                  <a:srgbClr val="FAB036"/>
                </a:solidFill>
                <a:latin typeface="Engram Warsaw"/>
              </a:rPr>
              <a:t>DLA</a:t>
            </a:r>
            <a:r>
              <a:rPr lang="pl-PL" sz="1100" dirty="0">
                <a:solidFill>
                  <a:srgbClr val="E53629"/>
                </a:solidFill>
                <a:latin typeface="Engram Warsaw"/>
              </a:rPr>
              <a:t>NAJMŁODSZYCH</a:t>
            </a:r>
            <a:endParaRPr lang="en-US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7C775662-AB62-CFEA-15CD-E4CDC1273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36" y="196214"/>
            <a:ext cx="2399071" cy="152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E2CA835-FCE6-48A5-954B-CC6D693B95E1}"/>
              </a:ext>
            </a:extLst>
          </p:cNvPr>
          <p:cNvSpPr/>
          <p:nvPr/>
        </p:nvSpPr>
        <p:spPr>
          <a:xfrm>
            <a:off x="0" y="6505303"/>
            <a:ext cx="12192000" cy="3526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B37BCD2-9797-4D03-8996-702626378744}"/>
              </a:ext>
            </a:extLst>
          </p:cNvPr>
          <p:cNvSpPr/>
          <p:nvPr/>
        </p:nvSpPr>
        <p:spPr>
          <a:xfrm>
            <a:off x="3942077" y="6519446"/>
            <a:ext cx="4307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m.st. Warszawa | Zespół Żłobków m.st. Warszawy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89BC5E2-732E-4C66-AB67-7B869EF7EBBC}"/>
              </a:ext>
            </a:extLst>
          </p:cNvPr>
          <p:cNvSpPr txBox="1"/>
          <p:nvPr/>
        </p:nvSpPr>
        <p:spPr>
          <a:xfrm>
            <a:off x="660553" y="1446660"/>
            <a:ext cx="5981407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Zapraszamy wszystkie nowo przyjęte dzieci do udziału w naszym programie adaptacyjnym, który rozpocznie się z </a:t>
            </a:r>
            <a:r>
              <a:rPr lang="pl-PL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dniem </a:t>
            </a:r>
            <a:r>
              <a:rPr lang="pl-PL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02.09.2024r</a:t>
            </a:r>
            <a:r>
              <a:rPr lang="pl-P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pl-PL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Zależy nam, aby proces adaptacji przebiegał przyjemnie oraz z jak najmniejszą ilością stresu dlatego nie chcemy, żeby dzieci oraz ich rodzice przebywali naraz w jednym miejscu o tej samej porze. Byłoby to bardzo męczące zarówno dla naszych maluchów jak i dla dorosłych. </a:t>
            </a:r>
          </a:p>
          <a:p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9F510A7-109E-4A6B-9F37-EE1D8BF37E04}"/>
              </a:ext>
            </a:extLst>
          </p:cNvPr>
          <p:cNvSpPr/>
          <p:nvPr/>
        </p:nvSpPr>
        <p:spPr>
          <a:xfrm>
            <a:off x="5293097" y="263861"/>
            <a:ext cx="63926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WITAMY W NASZYM ŻŁOBKU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5383112-E696-4DA8-8466-172D028AB8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141" y="2133804"/>
            <a:ext cx="3892062" cy="2919047"/>
          </a:xfrm>
          <a:prstGeom prst="rect">
            <a:avLst/>
          </a:prstGeom>
          <a:effectLst>
            <a:softEdge rad="381000"/>
          </a:effectLst>
        </p:spPr>
      </p:pic>
    </p:spTree>
    <p:extLst>
      <p:ext uri="{BB962C8B-B14F-4D97-AF65-F5344CB8AC3E}">
        <p14:creationId xmlns:p14="http://schemas.microsoft.com/office/powerpoint/2010/main" val="3406704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E2CA835-FCE6-48A5-954B-CC6D693B95E1}"/>
              </a:ext>
            </a:extLst>
          </p:cNvPr>
          <p:cNvSpPr/>
          <p:nvPr/>
        </p:nvSpPr>
        <p:spPr>
          <a:xfrm>
            <a:off x="0" y="6505303"/>
            <a:ext cx="12192000" cy="3526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B37BCD2-9797-4D03-8996-702626378744}"/>
              </a:ext>
            </a:extLst>
          </p:cNvPr>
          <p:cNvSpPr/>
          <p:nvPr/>
        </p:nvSpPr>
        <p:spPr>
          <a:xfrm>
            <a:off x="3942077" y="6519446"/>
            <a:ext cx="4307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m.st. Warszawa | Zespół Żłobków m.st. Warszawy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89BC5E2-732E-4C66-AB67-7B869EF7EBBC}"/>
              </a:ext>
            </a:extLst>
          </p:cNvPr>
          <p:cNvSpPr txBox="1"/>
          <p:nvPr/>
        </p:nvSpPr>
        <p:spPr>
          <a:xfrm>
            <a:off x="1322745" y="267247"/>
            <a:ext cx="10311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40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TYDZIEŃ  </a:t>
            </a:r>
            <a:r>
              <a:rPr lang="pl-PL" sz="4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02-06.09.2024r.</a:t>
            </a:r>
            <a:endParaRPr lang="pl-PL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0D2A990C-C7BC-4EB2-AA7D-31A6448A25E3}"/>
              </a:ext>
            </a:extLst>
          </p:cNvPr>
          <p:cNvSpPr/>
          <p:nvPr/>
        </p:nvSpPr>
        <p:spPr>
          <a:xfrm>
            <a:off x="870067" y="1824309"/>
            <a:ext cx="737985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pierwszym tygodniu września </a:t>
            </a:r>
            <a:r>
              <a:rPr lang="pl-PL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 02.09.2024 - 06.09. 2024 (od poniedziałku do piątku)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nowo przyjęte dzieci z grup młodszych (I </a:t>
            </a:r>
            <a:r>
              <a:rPr lang="pl-PL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II) oraz ich rodzice każdego dnia będą dzieleni na dwie grupy:</a:t>
            </a:r>
          </a:p>
          <a:p>
            <a:pPr lvl="0"/>
            <a:endParaRPr lang="pl-PL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Pierwszą grupę dzieci zapraszamy w godzinach 08:00-09:45</a:t>
            </a:r>
          </a:p>
          <a:p>
            <a:endParaRPr lang="pl-PL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Drugą grupę dzieci zapraszamy w godzinach 10:15-12:00</a:t>
            </a:r>
          </a:p>
          <a:p>
            <a:endParaRPr lang="pl-PL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Dzieci z grup III,IV i V zapraszamy w godzinach 10:00-12:00</a:t>
            </a:r>
            <a:endParaRPr lang="pl-PL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b="1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endParaRPr lang="pl-PL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pl-PL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6B8839B-9D7F-4F33-AF93-A4C63C9F28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39" y="2165139"/>
            <a:ext cx="3067469" cy="4089959"/>
          </a:xfrm>
          <a:prstGeom prst="rect">
            <a:avLst/>
          </a:prstGeom>
          <a:effectLst>
            <a:softEdge rad="520700"/>
          </a:effectLst>
        </p:spPr>
      </p:pic>
    </p:spTree>
    <p:extLst>
      <p:ext uri="{BB962C8B-B14F-4D97-AF65-F5344CB8AC3E}">
        <p14:creationId xmlns:p14="http://schemas.microsoft.com/office/powerpoint/2010/main" val="3923965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E2CA835-FCE6-48A5-954B-CC6D693B95E1}"/>
              </a:ext>
            </a:extLst>
          </p:cNvPr>
          <p:cNvSpPr/>
          <p:nvPr/>
        </p:nvSpPr>
        <p:spPr>
          <a:xfrm>
            <a:off x="0" y="6505303"/>
            <a:ext cx="12192000" cy="3526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B37BCD2-9797-4D03-8996-702626378744}"/>
              </a:ext>
            </a:extLst>
          </p:cNvPr>
          <p:cNvSpPr/>
          <p:nvPr/>
        </p:nvSpPr>
        <p:spPr>
          <a:xfrm>
            <a:off x="3942077" y="6519446"/>
            <a:ext cx="4307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m.st. Warszawa | Zespół Żłobków m.st. Warszawy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89BC5E2-732E-4C66-AB67-7B869EF7EBBC}"/>
              </a:ext>
            </a:extLst>
          </p:cNvPr>
          <p:cNvSpPr txBox="1"/>
          <p:nvPr/>
        </p:nvSpPr>
        <p:spPr>
          <a:xfrm>
            <a:off x="940468" y="627465"/>
            <a:ext cx="1031106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u="sng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Proponujemy aby przez trzy pierwsze dni </a:t>
            </a:r>
            <a:r>
              <a:rPr lang="pl-PL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przebywać z dzieckiem przez cały okres pobytu w żłobku w wyznaczonych godzinach. Natomiast w czwartek zapraszamy rodziców do grup na max 30 minut i po tym czasie zalecamy pozostawienie maluszka pod opieką opiekunek. </a:t>
            </a:r>
          </a:p>
          <a:p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AC6F4A52-ADFE-4866-9D47-07A21F88D094}"/>
              </a:ext>
            </a:extLst>
          </p:cNvPr>
          <p:cNvSpPr/>
          <p:nvPr/>
        </p:nvSpPr>
        <p:spPr>
          <a:xfrm>
            <a:off x="1075765" y="2988816"/>
            <a:ext cx="8068235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Zaś w czwartek i piątek (05-06.09.2024r.)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niech dzieciaczki zostaną już bez rodziców w zakresie tych samych godzin.</a:t>
            </a:r>
          </a:p>
        </p:txBody>
      </p:sp>
    </p:spTree>
    <p:extLst>
      <p:ext uri="{BB962C8B-B14F-4D97-AF65-F5344CB8AC3E}">
        <p14:creationId xmlns:p14="http://schemas.microsoft.com/office/powerpoint/2010/main" val="1169592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E2CA835-FCE6-48A5-954B-CC6D693B95E1}"/>
              </a:ext>
            </a:extLst>
          </p:cNvPr>
          <p:cNvSpPr/>
          <p:nvPr/>
        </p:nvSpPr>
        <p:spPr>
          <a:xfrm>
            <a:off x="0" y="6505303"/>
            <a:ext cx="12192000" cy="3526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B37BCD2-9797-4D03-8996-702626378744}"/>
              </a:ext>
            </a:extLst>
          </p:cNvPr>
          <p:cNvSpPr/>
          <p:nvPr/>
        </p:nvSpPr>
        <p:spPr>
          <a:xfrm>
            <a:off x="3942077" y="6519446"/>
            <a:ext cx="4307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m.st. Warszawa | Zespół Żłobków m.st. Warszawy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89BC5E2-732E-4C66-AB67-7B869EF7EBBC}"/>
              </a:ext>
            </a:extLst>
          </p:cNvPr>
          <p:cNvSpPr txBox="1"/>
          <p:nvPr/>
        </p:nvSpPr>
        <p:spPr>
          <a:xfrm>
            <a:off x="1267326" y="285720"/>
            <a:ext cx="10501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40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 TYDZIEŃ  </a:t>
            </a:r>
            <a:r>
              <a:rPr lang="pl-PL" sz="4000" u="sng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09</a:t>
            </a:r>
            <a:r>
              <a:rPr lang="pl-PL" sz="4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-13.09.2024r.</a:t>
            </a:r>
            <a:endParaRPr lang="pl-PL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3EBF6E7B-7A67-449F-B507-99EAD11F5AE4}"/>
              </a:ext>
            </a:extLst>
          </p:cNvPr>
          <p:cNvSpPr/>
          <p:nvPr/>
        </p:nvSpPr>
        <p:spPr>
          <a:xfrm>
            <a:off x="934723" y="2893771"/>
            <a:ext cx="4736404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drugim tygodniu września tj.: od poniedziałku do piątku prosimy przyprowadzić dzieci na godzinę 08:00 i pozostawić pod opieką naszych pań opiekunek do godziny max 12:00.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B30823D-C34E-4F21-A74E-14E7A0F45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964" y="2020240"/>
            <a:ext cx="5530732" cy="4148050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4151124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E2CA835-FCE6-48A5-954B-CC6D693B95E1}"/>
              </a:ext>
            </a:extLst>
          </p:cNvPr>
          <p:cNvSpPr/>
          <p:nvPr/>
        </p:nvSpPr>
        <p:spPr>
          <a:xfrm>
            <a:off x="0" y="6505303"/>
            <a:ext cx="12192000" cy="3526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B37BCD2-9797-4D03-8996-702626378744}"/>
              </a:ext>
            </a:extLst>
          </p:cNvPr>
          <p:cNvSpPr/>
          <p:nvPr/>
        </p:nvSpPr>
        <p:spPr>
          <a:xfrm>
            <a:off x="3942077" y="6519446"/>
            <a:ext cx="4307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m.st. Warszawa | Zespół Żłobków m.st. Warszawy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89BC5E2-732E-4C66-AB67-7B869EF7EBBC}"/>
              </a:ext>
            </a:extLst>
          </p:cNvPr>
          <p:cNvSpPr txBox="1"/>
          <p:nvPr/>
        </p:nvSpPr>
        <p:spPr>
          <a:xfrm>
            <a:off x="1454895" y="307136"/>
            <a:ext cx="10311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40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III TYDZIEŃ </a:t>
            </a:r>
            <a:r>
              <a:rPr lang="pl-PL" sz="40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kolejne…</a:t>
            </a:r>
            <a:endParaRPr lang="pl-PL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38B61B6C-D755-4202-ACA1-8558E65F6F69}"/>
              </a:ext>
            </a:extLst>
          </p:cNvPr>
          <p:cNvSpPr/>
          <p:nvPr/>
        </p:nvSpPr>
        <p:spPr>
          <a:xfrm>
            <a:off x="666541" y="1163467"/>
            <a:ext cx="8055428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 dwutygodniowej adaptacji dziecka w placówce przychodzi moment, kiedy mogą Państwo podjąć próbę pozostawienia dziecka na leżakowanie pod warunkiem, że Panie Opiekunki potwierdzą gotowość dziecka na kolejny krok w przód. Co oznacza gotowość? To znaczy, że spełnione muszą być 3 podstawowe warunki: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7E89503-675D-4477-A3D6-E322FE5CE4F7}"/>
              </a:ext>
            </a:extLst>
          </p:cNvPr>
          <p:cNvSpPr/>
          <p:nvPr/>
        </p:nvSpPr>
        <p:spPr>
          <a:xfrm>
            <a:off x="1454895" y="2987351"/>
            <a:ext cx="8708572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Dziecko pije i podejmuje próby jedzenia</a:t>
            </a:r>
          </a:p>
          <a:p>
            <a:pPr>
              <a:lnSpc>
                <a:spcPct val="150000"/>
              </a:lnSpc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Wchodzi w minimalną relację z którąkolwiek z pań opiekunek - jest ufne</a:t>
            </a:r>
          </a:p>
          <a:p>
            <a:pPr>
              <a:lnSpc>
                <a:spcPct val="150000"/>
              </a:lnSpc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3) Daje zaciekawić się zabawką, zabawą, co sprawia, że ma przerwy w płaczu.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637DDD3-E6DB-4FC0-9F6D-68569CFE0722}"/>
              </a:ext>
            </a:extLst>
          </p:cNvPr>
          <p:cNvSpPr/>
          <p:nvPr/>
        </p:nvSpPr>
        <p:spPr>
          <a:xfrm>
            <a:off x="6881028" y="5495096"/>
            <a:ext cx="5001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Leżakowanie również jest sukcesywnie wydłużane.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375E2FC7-62CC-4F6F-99F8-2D33308E26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484" y="1855318"/>
            <a:ext cx="2411604" cy="3215472"/>
          </a:xfrm>
          <a:prstGeom prst="rect">
            <a:avLst/>
          </a:prstGeom>
          <a:effectLst>
            <a:softEdge rad="368300"/>
          </a:effectLst>
        </p:spPr>
      </p:pic>
    </p:spTree>
    <p:extLst>
      <p:ext uri="{BB962C8B-B14F-4D97-AF65-F5344CB8AC3E}">
        <p14:creationId xmlns:p14="http://schemas.microsoft.com/office/powerpoint/2010/main" val="1898987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E2CA835-FCE6-48A5-954B-CC6D693B95E1}"/>
              </a:ext>
            </a:extLst>
          </p:cNvPr>
          <p:cNvSpPr/>
          <p:nvPr/>
        </p:nvSpPr>
        <p:spPr>
          <a:xfrm>
            <a:off x="0" y="6505303"/>
            <a:ext cx="12192000" cy="3526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B37BCD2-9797-4D03-8996-702626378744}"/>
              </a:ext>
            </a:extLst>
          </p:cNvPr>
          <p:cNvSpPr/>
          <p:nvPr/>
        </p:nvSpPr>
        <p:spPr>
          <a:xfrm>
            <a:off x="3942077" y="6519446"/>
            <a:ext cx="4307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m.st. Warszawa | Zespół Żłobków m.st. Warszawy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89BC5E2-732E-4C66-AB67-7B869EF7EBBC}"/>
              </a:ext>
            </a:extLst>
          </p:cNvPr>
          <p:cNvSpPr txBox="1"/>
          <p:nvPr/>
        </p:nvSpPr>
        <p:spPr>
          <a:xfrm>
            <a:off x="994789" y="1849667"/>
            <a:ext cx="10449624" cy="87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wieloletniego doświadczenia wiemy, że proces adaptacji przynosi korzyści dziecku, rodzicom oraz żłobkowi, ponieważ dzięki temu: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E70ADFBB-066C-4A12-B679-E710B9B3ABF6}"/>
              </a:ext>
            </a:extLst>
          </p:cNvPr>
          <p:cNvSpPr/>
          <p:nvPr/>
        </p:nvSpPr>
        <p:spPr>
          <a:xfrm>
            <a:off x="1776554" y="3114053"/>
            <a:ext cx="8323385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Dzieci i rodzice zapoznają się z nowym otoczeniem, jakim jest nasz żłobek,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Dzieci i rodzice oraz opiekunki wzajemnie poznają się, nawiązują serdeczny kontakt </a:t>
            </a:r>
          </a:p>
          <a:p>
            <a:pPr lvl="0" algn="ctr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Dzieci i rodzice zapoznają się z organizacją pracy żłobka, formami i metodami pracy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Rodzice uczestniczą w organizowanych spotkaniach, zabawach, ćwiczeniach służących łatwej adaptacji oraz integrowaniu się dzieci i dorosłych.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AAABA8A6-F26F-426D-8E1C-81B299C9DF9A}"/>
              </a:ext>
            </a:extLst>
          </p:cNvPr>
          <p:cNvSpPr/>
          <p:nvPr/>
        </p:nvSpPr>
        <p:spPr>
          <a:xfrm>
            <a:off x="5081117" y="275390"/>
            <a:ext cx="6558224" cy="92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  <a:spcBef>
                <a:spcPts val="0"/>
              </a:spcBef>
            </a:pPr>
            <a:r>
              <a:rPr lang="pl-PL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PODSUMOWUJĄC …</a:t>
            </a:r>
          </a:p>
        </p:txBody>
      </p:sp>
    </p:spTree>
    <p:extLst>
      <p:ext uri="{BB962C8B-B14F-4D97-AF65-F5344CB8AC3E}">
        <p14:creationId xmlns:p14="http://schemas.microsoft.com/office/powerpoint/2010/main" val="1183273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E2CA835-FCE6-48A5-954B-CC6D693B95E1}"/>
              </a:ext>
            </a:extLst>
          </p:cNvPr>
          <p:cNvSpPr/>
          <p:nvPr/>
        </p:nvSpPr>
        <p:spPr>
          <a:xfrm>
            <a:off x="0" y="6505303"/>
            <a:ext cx="12192000" cy="3526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B37BCD2-9797-4D03-8996-702626378744}"/>
              </a:ext>
            </a:extLst>
          </p:cNvPr>
          <p:cNvSpPr/>
          <p:nvPr/>
        </p:nvSpPr>
        <p:spPr>
          <a:xfrm>
            <a:off x="3942077" y="6519446"/>
            <a:ext cx="4307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m.st. Warszawa | Zespół Żłobków m.st. Warszawy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89BC5E2-732E-4C66-AB67-7B869EF7EBBC}"/>
              </a:ext>
            </a:extLst>
          </p:cNvPr>
          <p:cNvSpPr txBox="1"/>
          <p:nvPr/>
        </p:nvSpPr>
        <p:spPr>
          <a:xfrm>
            <a:off x="1141435" y="295742"/>
            <a:ext cx="10311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ZOBACZENIA </a:t>
            </a:r>
            <a:r>
              <a:rPr lang="pl-PL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pl-PL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535E2C8-2F86-47B9-AB85-A3258EECBF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44" y="1289076"/>
            <a:ext cx="11229109" cy="5030641"/>
          </a:xfrm>
          <a:prstGeom prst="rect">
            <a:avLst/>
          </a:prstGeom>
          <a:effectLst>
            <a:softEdge rad="711200"/>
          </a:effectLst>
        </p:spPr>
      </p:pic>
    </p:spTree>
    <p:extLst>
      <p:ext uri="{BB962C8B-B14F-4D97-AF65-F5344CB8AC3E}">
        <p14:creationId xmlns:p14="http://schemas.microsoft.com/office/powerpoint/2010/main" val="1483359434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516</Words>
  <Application>Microsoft Office PowerPoint</Application>
  <PresentationFormat>Panoramiczny</PresentationFormat>
  <Paragraphs>42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Arial</vt:lpstr>
      <vt:lpstr>Avenir Next LT Pro</vt:lpstr>
      <vt:lpstr>Calibri</vt:lpstr>
      <vt:lpstr>Engram Warsaw</vt:lpstr>
      <vt:lpstr>Wingdings</vt:lpstr>
      <vt:lpstr>AccentBoxVTI</vt:lpstr>
      <vt:lpstr>HARMONOGRAM ADAPTACJI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Marta Malinowska</dc:creator>
  <cp:lastModifiedBy>Yuliia Shudruk</cp:lastModifiedBy>
  <cp:revision>44</cp:revision>
  <dcterms:created xsi:type="dcterms:W3CDTF">2023-03-20T11:53:13Z</dcterms:created>
  <dcterms:modified xsi:type="dcterms:W3CDTF">2024-07-05T13:21:13Z</dcterms:modified>
</cp:coreProperties>
</file>