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74" r:id="rId2"/>
  </p:sldMasterIdLst>
  <p:sldIdLst>
    <p:sldId id="256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11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4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5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62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27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d.org.pl/wp-content/uploads/2019/10/standardy_09-09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Calibri"/>
                <a:cs typeface="Calibri"/>
              </a:rPr>
              <a:t>STANDARD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22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Koszykowa 3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00-564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5162" y="361151"/>
            <a:ext cx="11001675" cy="453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warszawskich żłobkach publicznych przyjęto standardy pracy w zakresie współpracy z rodzicami w okresie adaptacji, są nimi: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 lub inne bliskie dorosłe osoby towarzyszą dziecku w czasie adaptacji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placówce prowadzi się różne działania ułatwiające dzieciom adaptację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uważnie buduje relacje z dzieckiem, szanując jego potrzeby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*Standardy w obszarze </a:t>
            </a: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rodzicami w okresie adaptacji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zostały opracowane na podstawie: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Jakość od początku. Standardy jakości opieki i wspierania rozwoju dzieci do lat 3. (2019) pod redakcją Moniki Rościszewska–Woźniak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90281" y="1066800"/>
            <a:ext cx="10859535" cy="507318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w okresie adaptacji od września jeśli przyjmujemy dużą grupę dzieci adaptacja odbywa się w mniejsze podgrupy (które uczestniczą w adaptacji w różnych godzinach)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 w pierwszych trzech dniach adaptacji dziecku towarzyszy 1 bliska osoba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zachęcamy dzieci i rodziców do kontaktu z każdą opiekunką z grupy tak by dzieci poznały każdą z Pań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opiekunowie dzielą się wzajemnie informacjami na temat każdego dziecka przekazanymi przez rodziców podczas spotkań adaptacyjnych (co dziecko lubi, jakie ma ulubione aktywności itp.)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opiekunowie z grupy w okresie adaptacji starają się ułatwić dziecku ten trudny czas poprzez stosownie różnych zajęć miedzy innymi wyciszających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pl-PL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0511" y="476636"/>
            <a:ext cx="10399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19761" y="1404373"/>
            <a:ext cx="10860500" cy="33733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noProof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aktywnie uczestniczy w adaptacji z dzieckiem.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noProof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uczestniczy we wszystkich czynnościach pielęgnacyjnych i zabawach swobodnych oraz zajęciach organizowanych przez opiekunów.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w czasie adaptacji nie używa teflonu, tabletu, aparatu fotograficznych czy innych urządzeń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noProof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nawiązuje kontakt z opiekunami, rodzicami i dziećmi uczestniczącymi w adaptacji tak by jego dziecko czuło się bezpiecznie w towarzystwie nowo poznanych osób.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opiekunowie podczas adaptacji nawiązują kontakt z każdym dzieckiem i jego rodzicem by jak najlepiej poznać dziecko jego przyzwyczajenia upodobania itp. </a:t>
            </a:r>
            <a:endParaRPr kumimoji="0" lang="en-US" sz="1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19761" y="360496"/>
            <a:ext cx="10515600" cy="1325563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+mn-lt"/>
              </a:rPr>
              <a:t>W żłobku 22 i filii podejmujemy następujące działania umożliwiające adaptację dziecka:</a:t>
            </a:r>
          </a:p>
        </p:txBody>
      </p:sp>
    </p:spTree>
    <p:extLst>
      <p:ext uri="{BB962C8B-B14F-4D97-AF65-F5344CB8AC3E}">
        <p14:creationId xmlns:p14="http://schemas.microsoft.com/office/powerpoint/2010/main" val="315835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20780" y="1325485"/>
            <a:ext cx="11001675" cy="34163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Opiekunowie z danej grupy w trakcie spotkań adaptacyjny prowadza zajęcia zabawowe, które pozwalają poznać sposób pracy i obrazują zajęcia jakie będą prowadzone dla danej grupy wiekowej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Każde dziecko może przyjść do żłobka z ulubioną zabawką/ </a:t>
            </a:r>
            <a:r>
              <a:rPr kumimoji="0" lang="pl-PL" sz="1800" b="0" i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przytulanką</a:t>
            </a:r>
            <a:endParaRPr kumimoji="0" lang="pl-PL" sz="1800" b="0" i="1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Dzięki informacją od rodziców opiekunowie z grupy starają się nawiązać z dzieckiem relację i ułatwić mu uspokojenie się w trudnych momentach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Opiekunowie nie pozostawiają dziecka, które płacze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pl-PL" sz="1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starają się ukoić jego rozpacz </a:t>
            </a:r>
            <a:r>
              <a:rPr kumimoji="0" lang="pl-PL" sz="1800" b="0" i="1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rozstaniu z rodzicem, </a:t>
            </a:r>
            <a:r>
              <a:rPr kumimoji="0" lang="pl-PL" sz="1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zainteresować dziecko zabawą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1800" b="0" i="1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1050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placówce prowadzi się różne działania ułatwiające dzieciom adaptację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6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620780" y="1366721"/>
            <a:ext cx="10993043" cy="30008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Zachęcamy dziecko i rodzica do kontaktu z opiekunami poprzez organizowane</a:t>
            </a:r>
            <a:r>
              <a:rPr kumimoji="0" lang="pl-PL" sz="1800" b="0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zabawy/zajęcia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i="1" baseline="0" dirty="0">
                <a:latin typeface="Calibri" panose="020F0502020204030204"/>
              </a:rPr>
              <a:t>Dziecko nie wyrażające chęci udziału w zabawie ma</a:t>
            </a:r>
            <a:r>
              <a:rPr lang="pl-PL" i="1" dirty="0">
                <a:latin typeface="Calibri" panose="020F0502020204030204"/>
              </a:rPr>
              <a:t> prawo obserwować zabawę z bezpiecznego dla siebie miejsca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i="1" dirty="0">
                <a:latin typeface="Calibri" panose="020F0502020204030204"/>
              </a:rPr>
              <a:t>Z ankiet otrzymanych od rodziców oraz podczas indywidualnych rozmów z rodzicami opiekunowie starają się dowiedzieć jak najwięcej o dziecku. Jak dziecko pocieszyć w chwilach trudnych czy zachęcić do zabawy.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pl-PL" i="1" dirty="0">
                <a:latin typeface="Calibri" panose="020F0502020204030204"/>
              </a:rPr>
              <a:t>W trakcie pierwszych dni w żłobku opiekunowie uważnie obserwują dziecko i rodzica by poznać potrzeby dziecka, jego upodobania oraz sposoby ukojenia w chwilach trudnych 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Kadra uważnie buduje relacje z dzieckiem, szanując jego potrzeby</a:t>
            </a:r>
          </a:p>
        </p:txBody>
      </p:sp>
    </p:spTree>
    <p:extLst>
      <p:ext uri="{BB962C8B-B14F-4D97-AF65-F5344CB8AC3E}">
        <p14:creationId xmlns:p14="http://schemas.microsoft.com/office/powerpoint/2010/main" val="132180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6443" y="316999"/>
            <a:ext cx="10933497" cy="1325563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  <a:br>
              <a:rPr lang="pl-PL" sz="2000" dirty="0">
                <a:latin typeface="+mn-lt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442" y="1392489"/>
            <a:ext cx="1093349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/>
              <a:t>uważny opiekun rozpoznaje moment zakończenia adaptacji przez dziecko – czas adaptacji kończy się gdy dziecko na dłużej potrafi się wyciszyć, coraz chętniej wchodzi do grupy, zaczyna uczestniczyć w zajęciach, zaczyna jeść i pić podczas pobytu w grupie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/>
              <a:t>czas adaptacji jego długość i harmonogram pobytu dziecka w grupie rówieśniczej jest dostosowywany indywidualnie do każdego dziecka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/>
              <a:t>Rodzic otrzymuje od opiekunów rzetelną i jasną informację na temat przebiegu adaptacji jego dziecka, opiekunowie dają wskazówki jak rozmawiać z dzieckiem o żłobku, jak pożegnać się z dzieckiem itp. Rodzic stara się wspierać dziecko i stosować się do wskazówek opiekunów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7BACB5B-6FB6-4071-86B1-5116B21B3F1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BBDF313-F812-4CC9-AEA5-C69AA6CE324B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199604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7" y="403626"/>
            <a:ext cx="10962373" cy="1325563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6131" y="1438522"/>
            <a:ext cx="1096237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otrzymuje od starszej pielęgniarki informację pisemną i ustną o przebiegu adaptacji już w trakcie dopełniania formalności związanych za zapisem dziecka do żłobka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Informacje o standardach adaptacji i harmonogramie zamieszczone są na naszej stronie internetowej żłobka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jest poinformowany o przygotowaniu dziecka w czasie wakacji do ramowego planu żłobka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otrzymuje wykaż potrzebnych rzeczy do żłobka np. ubranek, pampersów; pościeli itp.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 otrzymuje informację aby w obecności dziecka pozytywnie mówić o żłobku i nie przenosić swoich lęków, obaw na dziecko 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7056929-3DD0-47D8-957C-DBC0B057F753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39419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8" y="278498"/>
            <a:ext cx="10515600" cy="1325563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568" y="1392488"/>
            <a:ext cx="1092387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Gdy dziecko zostaje już w grupie samo rodzice żegnają się z dzieckiem w szatni. Pożegnanie powinno być krótkie i w dobrym nastroju.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Ważne by rodzic, który odprowadza dziecko  do żłobka był uśmiechnięty, spokojny by nie okazywał w obecności dziecka swoich obaw.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Rodzic winien poinformować dziecko o której po nie przyjedzie np. przyjdę po ciebie gdy zjesz obiad itp.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Informacje o dziecku o tym jak w danym dniu się czuje w żłobku rodzic może uzyskać przy odbiorze dziecka (opiekun wydający dziecko informuje rodziców) lub telefonicznie podczas snu dzieci w godzinach 12-14.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Informacje o dziecku są przekazywane w sposób rzetelny, spokojny i zrozumiały bez obecności osób trzecich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dirty="0"/>
              <a:t>Kierownik żłobka/starsza  pielęgniarka/psycholog równie udzielają wsparcia/informacji w indywidualnych rozmowach osobistych (po umówieniu się na spotkanie) lub telefonicznie w godzinach 12-14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4724DDE-3310-475E-B018-C1A604832134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5477C34-E20F-4949-B5A8-8639E0EAA675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4112844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1034</Words>
  <Application>Microsoft Office PowerPoint</Application>
  <PresentationFormat>Panoramiczny</PresentationFormat>
  <Paragraphs>64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Engram Warsaw</vt:lpstr>
      <vt:lpstr>Wingdings</vt:lpstr>
      <vt:lpstr>AccentBoxVTI</vt:lpstr>
      <vt:lpstr>Motyw pakietu Office</vt:lpstr>
      <vt:lpstr>STANDARD ADAPTACJI</vt:lpstr>
      <vt:lpstr>Prezentacja programu PowerPoint</vt:lpstr>
      <vt:lpstr>Prezentacja programu PowerPoint</vt:lpstr>
      <vt:lpstr>W żłobku 22 i filii podejmujemy następujące działania umożliwiające adaptację dziecka:</vt:lpstr>
      <vt:lpstr>Prezentacja programu PowerPoint</vt:lpstr>
      <vt:lpstr>Prezentacja programu PowerPoint</vt:lpstr>
      <vt:lpstr>Kadra rozpoznaje moment zakończenia adaptacji dziecka I wie, kiedy dziecko jest gotowe do rozstania z rodzicem </vt:lpstr>
      <vt:lpstr>Kadra zaznajamia rodziców z przebiegiem procesu adaptacji i jego znaczeniem dla zdrowia i rozwoju dzieci </vt:lpstr>
      <vt:lpstr>W trakcie adaptacji kadra daje wsparcie rodzicom w sytuacjach dla nich trudnych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Siedlecka Marta</dc:creator>
  <cp:lastModifiedBy>Katarzyna Radziszewska</cp:lastModifiedBy>
  <cp:revision>54</cp:revision>
  <dcterms:created xsi:type="dcterms:W3CDTF">2023-03-20T11:53:13Z</dcterms:created>
  <dcterms:modified xsi:type="dcterms:W3CDTF">2024-07-09T08:37:27Z</dcterms:modified>
</cp:coreProperties>
</file>