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9"/>
  </p:notesMasterIdLst>
  <p:sldIdLst>
    <p:sldId id="256" r:id="rId2"/>
    <p:sldId id="274" r:id="rId3"/>
    <p:sldId id="275" r:id="rId4"/>
    <p:sldId id="278" r:id="rId5"/>
    <p:sldId id="280" r:id="rId6"/>
    <p:sldId id="279" r:id="rId7"/>
    <p:sldId id="28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3EC84-063A-EB33-B9B6-EA67E28FEA46}" v="51" dt="2023-03-20T12:30:06.235"/>
    <p1510:client id="{D745A3C9-40B9-D158-62EA-ED9F260AF128}" v="82" dt="2023-03-20T12:05:1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A6A5A-8EB3-4502-943A-12E6C1740AB2}" type="datetimeFigureOut">
              <a:rPr lang="pl-PL" smtClean="0"/>
              <a:t>09-07-2024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09A20-5B15-494F-80BC-77A4597FC0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191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1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0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3470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08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1963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10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6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9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6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2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9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0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5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2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3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4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27339" y="0"/>
            <a:ext cx="8668512" cy="685799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22</a:t>
            </a:r>
            <a:endParaRPr lang="en-US" sz="2000" dirty="0">
              <a:latin typeface="Calibri"/>
              <a:cs typeface="Calibri"/>
            </a:endParaRPr>
          </a:p>
          <a:p>
            <a:pPr algn="l"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Koszykowa 3</a:t>
            </a:r>
          </a:p>
          <a:p>
            <a:pPr algn="l"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00-564 Warszawa 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rostokąt 3"/>
          <p:cNvSpPr/>
          <p:nvPr/>
        </p:nvSpPr>
        <p:spPr>
          <a:xfrm>
            <a:off x="962527" y="365760"/>
            <a:ext cx="9079970" cy="431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 przyjęte do żłobka rozpoczynają adaptację od 2 września 2024 </a:t>
            </a:r>
            <a:endParaRPr lang="pl-PL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Adaptacja w naszej placówce podzielona jest na kilka etapów: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Pierwsze trzy dni Rodzic/Opiekun wraz z dzieckiem uczestniczy w zajęciach przez około 2 godziny od 9:30 do 11:30. Czwartego- szóstego dnia dziecko zostaje w grupie samo bez Rodzica/Opiekuna na około 1-2  godziny.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 zależności od tego jak dziecko znosi adaptację w kolejnych dniach czas przebywania dziecka w żłobku zostaje sukcesywnie wydłużony. Dzieci u których okres adaptacji przebiega wolniej lub jest przerwany nieobecnością może przedłużyć się do kilku tygodni.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Ostatnim etapem adaptacji jest leżakowanie. Dziecko może zostać w żłobku na spanie, wtedy gdy w ciągu dnia bawi się, uczestniczy w zajęciach i posiłkach. Pierwsze pozostawienie dziecka na spanie nie powinno zdarzyć się w poniedziałek lub po dłuższej nieobecności dziecka w placówce.    </a:t>
            </a:r>
          </a:p>
        </p:txBody>
      </p:sp>
    </p:spTree>
    <p:extLst>
      <p:ext uri="{BB962C8B-B14F-4D97-AF65-F5344CB8AC3E}">
        <p14:creationId xmlns:p14="http://schemas.microsoft.com/office/powerpoint/2010/main" val="421781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/>
          <p:cNvSpPr/>
          <p:nvPr/>
        </p:nvSpPr>
        <p:spPr>
          <a:xfrm>
            <a:off x="2178657" y="1057523"/>
            <a:ext cx="6965343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Harmonogram adaptacji od 2 września 2024: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etap adaptacji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od 2 do 4 września adaptacja w godzinach 9:30-11:30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Dziecku przez pierwsze trzy dni towarzyszy jeden z rodziców (lub inna bliska osoba)</a:t>
            </a:r>
          </a:p>
          <a:p>
            <a:pPr>
              <a:spcBef>
                <a:spcPts val="600"/>
              </a:spcBef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56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rostokąt 3"/>
          <p:cNvSpPr/>
          <p:nvPr/>
        </p:nvSpPr>
        <p:spPr>
          <a:xfrm>
            <a:off x="2196353" y="878540"/>
            <a:ext cx="6947647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 etap adaptacji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przebiega w poniższych ramach czasowych: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godziny pobytu i czas  pobytu każdego dziecka w grupie ustalany jest indywidulanie z opiekunami z grupy w zależności od samopoczucia dziecka i przebiegu adaptacji</a:t>
            </a:r>
          </a:p>
          <a:p>
            <a:pPr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5 do 9 września adaptacja w godzinach 10:00 -11:30</a:t>
            </a:r>
          </a:p>
          <a:p>
            <a:pPr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10 do 12 września adaptacja w godzinach 9:00 -11:30</a:t>
            </a:r>
          </a:p>
          <a:p>
            <a:pPr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13 do 16 września adaptacja w godzinach 8:20-11:30</a:t>
            </a:r>
          </a:p>
          <a:p>
            <a:pPr>
              <a:spcBef>
                <a:spcPts val="600"/>
              </a:spcBef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56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 flipH="1">
            <a:off x="596349" y="1078763"/>
            <a:ext cx="9271220" cy="2912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7200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 flipH="1">
            <a:off x="596349" y="1078763"/>
            <a:ext cx="183298" cy="24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7200" dirty="0"/>
          </a:p>
        </p:txBody>
      </p:sp>
      <p:sp>
        <p:nvSpPr>
          <p:cNvPr id="4" name="Prostokąt 3"/>
          <p:cNvSpPr/>
          <p:nvPr/>
        </p:nvSpPr>
        <p:spPr>
          <a:xfrm>
            <a:off x="1510748" y="801037"/>
            <a:ext cx="8045628" cy="2963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 etap adaptacji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od 17 września dzieci gotowe zaczynają leżakować w żłobku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Dzieci, które potrzebują więcej czasu na adaptację nadal wychodzą do domu po 11:30  (indywidualnie ustalimy termin pierwszego leżakowania)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 w okresie adaptacji mogą spać krótko, często wybudzać się, dlatego czas snu jest sukcesywnie wydłużany a rodzic jest w stałym kontakcie telefonicznym z opiekunami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178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7" name="Prostokąt 6"/>
          <p:cNvSpPr/>
          <p:nvPr/>
        </p:nvSpPr>
        <p:spPr>
          <a:xfrm>
            <a:off x="2510118" y="1048872"/>
            <a:ext cx="6633882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Kadra uważnie obserwuje dzieci i informuje rodziców o gotowości dziecka na pozostanie w żłobku w wydłużonym czasie gdy dziecko:</a:t>
            </a:r>
          </a:p>
          <a:p>
            <a:pPr marL="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bawi się samo lub z opiekunem</a:t>
            </a:r>
          </a:p>
          <a:p>
            <a:pPr marL="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zaczyna w żłobku jeść i pić</a:t>
            </a:r>
          </a:p>
          <a:p>
            <a:pPr marL="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szuka kontaktu z opiekunami</a:t>
            </a:r>
          </a:p>
          <a:p>
            <a:pPr marL="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reaguje nadmiernym stresem na rozstanie z rodzicem, daje się ukoić po rozstaniu </a:t>
            </a:r>
          </a:p>
          <a:p>
            <a:pPr>
              <a:spcBef>
                <a:spcPts val="600"/>
              </a:spcBef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433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7" name="Prostokąt 6"/>
          <p:cNvSpPr/>
          <p:nvPr/>
        </p:nvSpPr>
        <p:spPr>
          <a:xfrm>
            <a:off x="2339788" y="1066800"/>
            <a:ext cx="6804212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zakończeniu adaptacji dzieci przyprowadzamy do placówki w godzinach 7:00 – 8:20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trakcje śniadania dzieci nie będą wchodzić na grupę.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Rodzice, którzy przyprowadzą dziecko w trakcie śniadania tj. </a:t>
            </a:r>
            <a:r>
              <a:rPr lang="pl-P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pomiędzy 8:30-9:00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muszą poczekać z dzieckiem w szatni do czasu aż opiekun będzie mógł przyjąć dziecko.</a:t>
            </a:r>
          </a:p>
          <a:p>
            <a:pPr>
              <a:spcBef>
                <a:spcPts val="600"/>
              </a:spcBef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91514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237</TotalTime>
  <Words>499</Words>
  <Application>Microsoft Office PowerPoint</Application>
  <PresentationFormat>Panoramiczny</PresentationFormat>
  <Paragraphs>38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Calibri</vt:lpstr>
      <vt:lpstr>Engram Warsaw</vt:lpstr>
      <vt:lpstr>Times New Roman</vt:lpstr>
      <vt:lpstr>Wingdings</vt:lpstr>
      <vt:lpstr>Wingdings 3</vt:lpstr>
      <vt:lpstr>Faseta</vt:lpstr>
      <vt:lpstr>HARMONOGRAM ADAPTACJI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Katarzyna Radziszewska</cp:lastModifiedBy>
  <cp:revision>86</cp:revision>
  <dcterms:created xsi:type="dcterms:W3CDTF">2023-03-20T11:53:13Z</dcterms:created>
  <dcterms:modified xsi:type="dcterms:W3CDTF">2024-07-09T08:45:37Z</dcterms:modified>
</cp:coreProperties>
</file>