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2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rszula Pawlak" userId="e269d021-a343-4674-8dd3-e8579f4e8b24" providerId="ADAL" clId="{CE746208-29F2-4A07-A030-DFA23D18CA7A}"/>
    <pc:docChg chg="modSld">
      <pc:chgData name="Urszula Pawlak" userId="e269d021-a343-4674-8dd3-e8579f4e8b24" providerId="ADAL" clId="{CE746208-29F2-4A07-A030-DFA23D18CA7A}" dt="2024-07-03T09:47:46.080" v="357" actId="20577"/>
      <pc:docMkLst>
        <pc:docMk/>
      </pc:docMkLst>
      <pc:sldChg chg="modSp">
        <pc:chgData name="Urszula Pawlak" userId="e269d021-a343-4674-8dd3-e8579f4e8b24" providerId="ADAL" clId="{CE746208-29F2-4A07-A030-DFA23D18CA7A}" dt="2024-07-03T09:46:01.786" v="320" actId="20577"/>
        <pc:sldMkLst>
          <pc:docMk/>
          <pc:sldMk cId="3406704889" sldId="258"/>
        </pc:sldMkLst>
        <pc:spChg chg="mod">
          <ac:chgData name="Urszula Pawlak" userId="e269d021-a343-4674-8dd3-e8579f4e8b24" providerId="ADAL" clId="{CE746208-29F2-4A07-A030-DFA23D18CA7A}" dt="2024-07-03T09:46:01.786" v="320" actId="20577"/>
          <ac:spMkLst>
            <pc:docMk/>
            <pc:sldMk cId="3406704889" sldId="258"/>
            <ac:spMk id="4" creationId="{44BEA997-D1F3-4304-8202-D1FA1582D0B9}"/>
          </ac:spMkLst>
        </pc:spChg>
      </pc:sldChg>
      <pc:sldChg chg="modSp">
        <pc:chgData name="Urszula Pawlak" userId="e269d021-a343-4674-8dd3-e8579f4e8b24" providerId="ADAL" clId="{CE746208-29F2-4A07-A030-DFA23D18CA7A}" dt="2024-07-03T09:43:33.466" v="87" actId="20577"/>
        <pc:sldMkLst>
          <pc:docMk/>
          <pc:sldMk cId="980080134" sldId="259"/>
        </pc:sldMkLst>
        <pc:spChg chg="mod">
          <ac:chgData name="Urszula Pawlak" userId="e269d021-a343-4674-8dd3-e8579f4e8b24" providerId="ADAL" clId="{CE746208-29F2-4A07-A030-DFA23D18CA7A}" dt="2024-07-03T09:43:33.466" v="87" actId="20577"/>
          <ac:spMkLst>
            <pc:docMk/>
            <pc:sldMk cId="980080134" sldId="259"/>
            <ac:spMk id="4" creationId="{ECA01447-F6C0-487C-A7C2-6585FA04E5F4}"/>
          </ac:spMkLst>
        </pc:spChg>
      </pc:sldChg>
      <pc:sldChg chg="modSp">
        <pc:chgData name="Urszula Pawlak" userId="e269d021-a343-4674-8dd3-e8579f4e8b24" providerId="ADAL" clId="{CE746208-29F2-4A07-A030-DFA23D18CA7A}" dt="2024-07-03T09:47:01.115" v="334" actId="20577"/>
        <pc:sldMkLst>
          <pc:docMk/>
          <pc:sldMk cId="1104402310" sldId="260"/>
        </pc:sldMkLst>
        <pc:spChg chg="mod">
          <ac:chgData name="Urszula Pawlak" userId="e269d021-a343-4674-8dd3-e8579f4e8b24" providerId="ADAL" clId="{CE746208-29F2-4A07-A030-DFA23D18CA7A}" dt="2024-07-03T09:47:01.115" v="334" actId="20577"/>
          <ac:spMkLst>
            <pc:docMk/>
            <pc:sldMk cId="1104402310" sldId="260"/>
            <ac:spMk id="4" creationId="{0096B8F7-5CCE-4587-977A-B156B7818802}"/>
          </ac:spMkLst>
        </pc:spChg>
      </pc:sldChg>
      <pc:sldChg chg="modSp">
        <pc:chgData name="Urszula Pawlak" userId="e269d021-a343-4674-8dd3-e8579f4e8b24" providerId="ADAL" clId="{CE746208-29F2-4A07-A030-DFA23D18CA7A}" dt="2024-07-03T09:47:46.080" v="357" actId="20577"/>
        <pc:sldMkLst>
          <pc:docMk/>
          <pc:sldMk cId="1661874607" sldId="261"/>
        </pc:sldMkLst>
        <pc:spChg chg="mod">
          <ac:chgData name="Urszula Pawlak" userId="e269d021-a343-4674-8dd3-e8579f4e8b24" providerId="ADAL" clId="{CE746208-29F2-4A07-A030-DFA23D18CA7A}" dt="2024-07-03T09:47:46.080" v="357" actId="20577"/>
          <ac:spMkLst>
            <pc:docMk/>
            <pc:sldMk cId="1661874607" sldId="261"/>
            <ac:spMk id="4" creationId="{A2FA5289-19F5-4853-BF6A-897850A6A95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791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8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5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3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7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6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1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6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1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4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66" r:id="rId6"/>
    <p:sldLayoutId id="2147483762" r:id="rId7"/>
    <p:sldLayoutId id="2147483763" r:id="rId8"/>
    <p:sldLayoutId id="2147483764" r:id="rId9"/>
    <p:sldLayoutId id="2147483765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ymskorupka.edu.pl/adaptacja-do-zlobka-po-portugalsku/" TargetMode="External"/><Relationship Id="rId2" Type="http://schemas.openxmlformats.org/officeDocument/2006/relationships/hyperlink" Target="http://www.czymskorupka.edu.pl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6F9F4B6-59B0-657E-FDBC-898F508D82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2" r="7972"/>
          <a:stretch/>
        </p:blipFill>
        <p:spPr>
          <a:xfrm>
            <a:off x="4121249" y="10"/>
            <a:ext cx="8668512" cy="6857990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62962" y="1151118"/>
            <a:ext cx="4023360" cy="3204134"/>
          </a:xfrm>
        </p:spPr>
        <p:txBody>
          <a:bodyPr anchor="b">
            <a:normAutofit/>
          </a:bodyPr>
          <a:lstStyle/>
          <a:p>
            <a:pPr algn="ctr"/>
            <a:r>
              <a:rPr lang="pl-PL" sz="4000" dirty="0">
                <a:latin typeface="Calibri"/>
                <a:cs typeface="Calibri"/>
              </a:rPr>
              <a:t>HARMONOGRAM ADAPTACJI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3603" y="4729148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Żłobek nr 27</a:t>
            </a:r>
            <a:endParaRPr lang="en-US" sz="2000" dirty="0"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ul. Keniga 9</a:t>
            </a: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ea typeface="+mn-lt"/>
                <a:cs typeface="+mn-lt"/>
              </a:rPr>
              <a:t>02-495 Warszawa</a:t>
            </a:r>
            <a:endParaRPr lang="pl-PL" dirty="0">
              <a:latin typeface="Calibri"/>
            </a:endParaRPr>
          </a:p>
          <a:p>
            <a:endParaRPr lang="pl-PL" sz="2000" dirty="0">
              <a:latin typeface="Calibri"/>
              <a:cs typeface="Calibri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6BC1D3-63A4-EC7D-4A4B-6F75FE569411}"/>
              </a:ext>
            </a:extLst>
          </p:cNvPr>
          <p:cNvSpPr txBox="1"/>
          <p:nvPr/>
        </p:nvSpPr>
        <p:spPr>
          <a:xfrm>
            <a:off x="361336" y="6400176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100" dirty="0">
                <a:latin typeface="Engram Warsaw"/>
              </a:rPr>
              <a:t>#</a:t>
            </a:r>
            <a:r>
              <a:rPr lang="pl-PL" sz="1100" dirty="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 dirty="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 dirty="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7C775662-AB62-CFEA-15CD-E4CDC1273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336" y="196214"/>
            <a:ext cx="2399071" cy="15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4BEA997-D1F3-4304-8202-D1FA1582D0B9}"/>
              </a:ext>
            </a:extLst>
          </p:cNvPr>
          <p:cNvSpPr/>
          <p:nvPr/>
        </p:nvSpPr>
        <p:spPr>
          <a:xfrm>
            <a:off x="603849" y="724620"/>
            <a:ext cx="11283351" cy="6186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Serdecznie witamy wszystkie nowo przyjęte Dzieci i ich Rodziców w Żłobku nr 27 w Warszawie.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Zapraszamy do udziału w naszym programie adaptacyjnym, który rozpocznie się w poniedziałek 02.09.2024r.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Państwa obecność umożliwi Maluszkom poznanie nowego otoczenia i pań opiekunek, a Państwu da szansę zapoznania się z organizacją pracy żłobka oraz stosowanymi przez nas formami i metodami pracy z dziećmi.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Prosimy, aby byli Państwo obecni przynajmniej przez dwa pierwsze dni adaptacji.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Zależy nam, aby proces adaptacji przebiegał łagodnie i bezstresowo, więc aby uniknąć tłoku i zamieszania zostaną Państwo podzieleni na dwie grupy adaptacyjne wg alfabetu.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W połowie sierpnia b.r. poinformuję Państwa, do której grupy adaptacyjnej zostało przypisane Państwa dziecko.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704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ECA01447-F6C0-487C-A7C2-6585FA04E5F4}"/>
              </a:ext>
            </a:extLst>
          </p:cNvPr>
          <p:cNvSpPr/>
          <p:nvPr/>
        </p:nvSpPr>
        <p:spPr>
          <a:xfrm>
            <a:off x="483078" y="910201"/>
            <a:ext cx="11352363" cy="3935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dniu 02.09.b.r pierwszą grupę adaptacyjną zapraszamy na godz. 8.00. Dzieci zostaną w żłobku do godz. 10.00, zjedzą śniadanie.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Drugą grupę zapraszamy na godz. 10.15, dzieci zostaną w żłobku do 12.15, zjedzą drugie danie obiadowe i owoce.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drugim dniu adaptacji (03.09.b.r.) będzie odwrotnie – te dzieci, które poprzednio przyszły na godz. 8.00, zapraszamy na godz.10.15, te natomiast, które poprzednio były na godz.10.15, zapraszamy na godz. 8.00.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Trzeciego dnia dzieci znowu zamieniają się godzinami: na godz. 8.00 przychodzi pierwsza grupa adaptacyjna, a na godzinę 10.15 druga grupa. Czwartego dnia jest odwrotnie.</a:t>
            </a:r>
          </a:p>
          <a:p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080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0096B8F7-5CCE-4587-977A-B156B7818802}"/>
              </a:ext>
            </a:extLst>
          </p:cNvPr>
          <p:cNvSpPr/>
          <p:nvPr/>
        </p:nvSpPr>
        <p:spPr>
          <a:xfrm>
            <a:off x="690112" y="511246"/>
            <a:ext cx="10852031" cy="5494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Proszę o punktualność i przestrzeganie godzin adaptacji wyznaczonych dla poszczególnych grup. Pozwoli to nam uniknąć zbędnego zamieszania i umożliwi Maluszkom spokojne, stopniowe wdrażanie się do żłobkowego życia.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Będą Państwo mogli przebywać na sali ze swoimi dziećmi przez cztery dni. Jeżeli Państwo w porozumieniu z paniami opiekunkami uznają po drugim dniu, że dziecko może zostać samo w żłobku, oczywiście mogą je Państwo zostawić pod opieką pań z danej grupy.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Warto przez pierwsze dwa tygodnie nie zostawiać jeszcze dzieci na leżakowanie. Konieczność spania w nowym miejscu pod nieobecność mamy lub taty może być naprawdę dużym wyzwaniem.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Zachęcam do korzystania z rad i uwag pań opiekunek – niemal wszystkie mają naprawdę długi staż w pracy z małymi dziećmi i chętnie podzielą się z Państwem swoją wiedzą i doświadczeniem.  Zachęcam również do skorzystania z artykułów 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n.t.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adaptacji zamieszczonych na blogu „czym skorupka” pod adresem:             </a:t>
            </a:r>
          </a:p>
          <a:p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http://www.czymskorupka.edu.pl/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, a zwłaszcza dwóch  artykułów: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http://www.czymskorupka.edu.pl/zaufanie-i-powierzenie-filary-dobrej-adaptacji-wskazowki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http://www.czymskorupka.edu.pl/adaptacja-do-zlobka</a:t>
            </a: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04402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A2FA5289-19F5-4853-BF6A-897850A6A95A}"/>
              </a:ext>
            </a:extLst>
          </p:cNvPr>
          <p:cNvSpPr/>
          <p:nvPr/>
        </p:nvSpPr>
        <p:spPr>
          <a:xfrm>
            <a:off x="776377" y="1155269"/>
            <a:ext cx="11076317" cy="4489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Proszę pamiętać, że na dziecięcą salę można wejść wyłącznie w skarpetkach lub pantoflach domowych. Osoby w butach lub z bosymi stopami ze względów higienicznych nie zostaną wpuszczone na salę.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Nieobecności lub spóźnienia dzieci prosimy zgłaszać telefonicznie do godziny 8.15 na grupę żłobkową, do której </a:t>
            </a:r>
            <a:r>
              <a:rPr lang="pl-PL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zostanie zapisany Państwa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Maluszek.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GR. 1  MUCHOMORKI  -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tel. 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723 – 246 – 736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GR. 2A  BIEDRONECZKI  I  GR. 2B MOTYLKI  -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tel. 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723 – 246 – 735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GR. 3A  PSZCZÓŁKI  I GR. 3B  SKRZATY -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tel. 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723 – 246 - 733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Wszystkiego dobrego!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Kierownik Żłobka nr 27  Urszula Pawlak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wraz z Pracownikami</a:t>
            </a:r>
          </a:p>
        </p:txBody>
      </p:sp>
    </p:spTree>
    <p:extLst>
      <p:ext uri="{BB962C8B-B14F-4D97-AF65-F5344CB8AC3E}">
        <p14:creationId xmlns:p14="http://schemas.microsoft.com/office/powerpoint/2010/main" val="1661874607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639</Words>
  <Application>Microsoft Office PowerPoint</Application>
  <PresentationFormat>Panoramiczny</PresentationFormat>
  <Paragraphs>48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Avenir Next LT Pro</vt:lpstr>
      <vt:lpstr>Calibri</vt:lpstr>
      <vt:lpstr>Engram Warsaw</vt:lpstr>
      <vt:lpstr>Times New Roman</vt:lpstr>
      <vt:lpstr>AccentBoxVTI</vt:lpstr>
      <vt:lpstr>HARMONOGRAM ADAPTACJI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Urszula Pawlak</cp:lastModifiedBy>
  <cp:revision>35</cp:revision>
  <dcterms:created xsi:type="dcterms:W3CDTF">2023-03-20T11:53:13Z</dcterms:created>
  <dcterms:modified xsi:type="dcterms:W3CDTF">2024-07-03T09:47:53Z</dcterms:modified>
</cp:coreProperties>
</file>