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4"/>
    <p:sldMasterId id="2147483774" r:id="rId5"/>
  </p:sldMasterIdLst>
  <p:sldIdLst>
    <p:sldId id="256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3EC84-063A-EB33-B9B6-EA67E28FEA46}" v="51" dt="2023-03-20T12:30:06.235"/>
    <p1510:client id="{D745A3C9-40B9-D158-62EA-ED9F260AF128}" v="82" dt="2023-03-20T12:05:19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91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8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61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110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465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31.07.2024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684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31.07.2024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446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31.07.2024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4252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31.07.2024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830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31.07.2024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96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1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31.07.2024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620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271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64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3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3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7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6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6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31.07.2024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71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F9F4B6-59B0-657E-FDBC-898F508D8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2" r="7972"/>
          <a:stretch/>
        </p:blipFill>
        <p:spPr>
          <a:xfrm>
            <a:off x="4121249" y="10"/>
            <a:ext cx="866851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2962" y="1151118"/>
            <a:ext cx="4023360" cy="3204134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latin typeface="Calibri"/>
                <a:cs typeface="Calibri"/>
              </a:rPr>
              <a:t>HARMONOGRAM</a:t>
            </a:r>
            <a:br>
              <a:rPr lang="pl-PL" sz="4000" b="1" dirty="0">
                <a:latin typeface="Calibri"/>
                <a:cs typeface="Calibri"/>
              </a:rPr>
            </a:br>
            <a:r>
              <a:rPr lang="pl-PL" sz="4000" b="1" dirty="0">
                <a:latin typeface="Calibri"/>
                <a:cs typeface="Calibri"/>
              </a:rPr>
              <a:t>ADAPTACJI</a:t>
            </a:r>
            <a:br>
              <a:rPr lang="pl-PL" sz="4000" b="1" dirty="0">
                <a:latin typeface="Calibri"/>
                <a:cs typeface="Calibri"/>
              </a:rPr>
            </a:br>
            <a:endParaRPr lang="pl-PL" sz="4000" b="1" dirty="0">
              <a:latin typeface="Calibri"/>
              <a:cs typeface="Calibri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3603" y="4729148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pl-PL" sz="2000" b="1" dirty="0">
                <a:latin typeface="Calibri"/>
                <a:cs typeface="Calibri"/>
              </a:rPr>
              <a:t>Żłobek nr 35</a:t>
            </a:r>
            <a:br>
              <a:rPr lang="pl-PL" sz="2000" b="1" dirty="0">
                <a:latin typeface="Calibri"/>
                <a:cs typeface="Calibri"/>
              </a:rPr>
            </a:br>
            <a:r>
              <a:rPr lang="pl-PL" sz="2000" b="1" dirty="0">
                <a:latin typeface="Calibri"/>
                <a:cs typeface="Calibri"/>
              </a:rPr>
              <a:t>ul. Działdowska 8a</a:t>
            </a:r>
            <a:br>
              <a:rPr lang="pl-PL" sz="2000" b="1" dirty="0">
                <a:latin typeface="Calibri"/>
                <a:cs typeface="Calibri"/>
              </a:rPr>
            </a:br>
            <a:r>
              <a:rPr lang="pl-PL" sz="2000" b="1" dirty="0">
                <a:latin typeface="Calibri"/>
                <a:cs typeface="Calibri"/>
              </a:rPr>
              <a:t>01-184 Warszawa</a:t>
            </a:r>
            <a:endParaRPr lang="pl-PL" sz="2000" dirty="0">
              <a:latin typeface="Calibri"/>
              <a:cs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BC1D3-63A4-EC7D-4A4B-6F75FE569411}"/>
              </a:ext>
            </a:extLst>
          </p:cNvPr>
          <p:cNvSpPr txBox="1"/>
          <p:nvPr/>
        </p:nvSpPr>
        <p:spPr>
          <a:xfrm>
            <a:off x="361336" y="640017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Engram Warsaw"/>
              </a:rPr>
              <a:t>#</a:t>
            </a:r>
            <a:r>
              <a:rPr lang="pl-PL" sz="1100" dirty="0">
                <a:solidFill>
                  <a:srgbClr val="0091CF"/>
                </a:solidFill>
                <a:latin typeface="Engram Warsaw"/>
              </a:rPr>
              <a:t>WARSZAWA</a:t>
            </a:r>
            <a:r>
              <a:rPr lang="pl-PL" sz="1100" dirty="0">
                <a:solidFill>
                  <a:srgbClr val="FAB036"/>
                </a:solidFill>
                <a:latin typeface="Engram Warsaw"/>
              </a:rPr>
              <a:t>DLA</a:t>
            </a:r>
            <a:r>
              <a:rPr lang="pl-PL" sz="1100" dirty="0">
                <a:solidFill>
                  <a:srgbClr val="E53629"/>
                </a:solidFill>
                <a:latin typeface="Engram Warsaw"/>
              </a:rPr>
              <a:t>NAJMŁODSZYCH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775662-AB62-CFEA-15CD-E4CDC127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36" y="196214"/>
            <a:ext cx="2399071" cy="15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3367C29-465D-47F7-A1EA-73E4EC38361B}"/>
              </a:ext>
            </a:extLst>
          </p:cNvPr>
          <p:cNvSpPr/>
          <p:nvPr/>
        </p:nvSpPr>
        <p:spPr>
          <a:xfrm>
            <a:off x="519748" y="1076048"/>
            <a:ext cx="11001675" cy="23529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Okres adaptacji dziecka przyzwyczajenia się do nowego miejsca, innych dzieci, rozstania z rodzicami - nie jest dla dziecka łatwy i trudno jest określić, ile będzie trwał. Najlepiej, gdy trwa on dwa tygodnie i stopniowo wydłużamy pobyt dziecka w żłobku.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Proponujemy spotkania adaptacyjne, podczas których maluszki i rodzice mogą zapoznać się i oswoić z nowym środowiskiem i nową sytuacją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2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3367C29-465D-47F7-A1EA-73E4EC38361B}"/>
              </a:ext>
            </a:extLst>
          </p:cNvPr>
          <p:cNvSpPr/>
          <p:nvPr/>
        </p:nvSpPr>
        <p:spPr>
          <a:xfrm>
            <a:off x="429119" y="538332"/>
            <a:ext cx="10907634" cy="41996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Adaptacja w naszym żłobku wygląda następująco:</a:t>
            </a:r>
          </a:p>
          <a:p>
            <a:pPr>
              <a:lnSpc>
                <a:spcPct val="150000"/>
              </a:lnSpc>
            </a:pPr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z grupy I </a:t>
            </a:r>
            <a:r>
              <a:rPr lang="pl-PL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II gdzie cała grupa jest nowa, będą podzieleni na trzy grupy, ze względu na jak najlepszy</a:t>
            </a:r>
          </a:p>
          <a:p>
            <a:pPr>
              <a:lnSpc>
                <a:spcPct val="150000"/>
              </a:lnSpc>
            </a:pPr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 adaptacji, łagodny jej przebieg oraz komfort dla dzieci, rodziców, opiekunów.</a:t>
            </a:r>
          </a:p>
          <a:p>
            <a:pPr>
              <a:lnSpc>
                <a:spcPct val="150000"/>
              </a:lnSpc>
            </a:pPr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Pierwszą grupę zapraszamy w godzinach: 08:00 - 10:00</a:t>
            </a:r>
          </a:p>
          <a:p>
            <a:pPr>
              <a:lnSpc>
                <a:spcPct val="150000"/>
              </a:lnSpc>
            </a:pPr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Drugą grupę zapraszamy w godzinach: 10:30 - 12:30</a:t>
            </a:r>
          </a:p>
          <a:p>
            <a:pPr>
              <a:lnSpc>
                <a:spcPct val="150000"/>
              </a:lnSpc>
            </a:pPr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Trzecią grupę zapraszamy w godzinach 13:00 – 15:00</a:t>
            </a:r>
          </a:p>
          <a:p>
            <a:pPr>
              <a:lnSpc>
                <a:spcPct val="150000"/>
              </a:lnSpc>
            </a:pPr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Zapisy na poszczególne grupy będą podczas weryfikacji dokumentów.</a:t>
            </a:r>
          </a:p>
          <a:p>
            <a:pPr>
              <a:lnSpc>
                <a:spcPct val="150000"/>
              </a:lnSpc>
            </a:pPr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Pierwsze trzy dni adaptacji, dzieci są w towarzystwie jednego rodzica/ opiekuna.</a:t>
            </a:r>
          </a:p>
          <a:p>
            <a:pPr>
              <a:lnSpc>
                <a:spcPct val="150000"/>
              </a:lnSpc>
            </a:pPr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Kolejne dni i etapy adaptacji, będą omawiane indywidualnie na grupach z Kadrą Opiekuńczą.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7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3367C29-465D-47F7-A1EA-73E4EC38361B}"/>
              </a:ext>
            </a:extLst>
          </p:cNvPr>
          <p:cNvSpPr/>
          <p:nvPr/>
        </p:nvSpPr>
        <p:spPr>
          <a:xfrm>
            <a:off x="619761" y="1404373"/>
            <a:ext cx="10860500" cy="18912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pl-PL" sz="2000" i="1" dirty="0"/>
              <a:t>Dzieci z grupy III i IV- gdzie grupy kontynuuje przygodę ze żłobkiem, adaptacja dzieci nowo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2000" i="1" dirty="0"/>
              <a:t>przyjętych jest w godzinach 9:30- 11:30 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2000" i="1" dirty="0"/>
              <a:t>Pierwsze trzy dni adaptacji, dzieci są w towarzystwie jednego rodzica/ opiekuna.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2000" i="1" dirty="0"/>
              <a:t>Kolejne dni i etapy adaptacji, będą omawiane indywidualnie na grupach z Kadrą Opiekuńczą</a:t>
            </a:r>
            <a:r>
              <a:rPr lang="pl-PL" i="1" dirty="0"/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5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3367C29-465D-47F7-A1EA-73E4EC38361B}"/>
              </a:ext>
            </a:extLst>
          </p:cNvPr>
          <p:cNvSpPr/>
          <p:nvPr/>
        </p:nvSpPr>
        <p:spPr>
          <a:xfrm>
            <a:off x="488804" y="147135"/>
            <a:ext cx="11001675" cy="14296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pl-PL" sz="2000" i="1" dirty="0"/>
              <a:t>Założenia adaptacji może zawierać drobne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pl-PL" sz="2000" i="1" dirty="0"/>
              <a:t>odstępstwa i być indywidualnie dostosowany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pl-PL" sz="2000" i="1" dirty="0"/>
              <a:t>do potrzeb dziecka i rodziców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6BAA71DE-C45C-4D17-9837-A5669063A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6" y="1693649"/>
            <a:ext cx="6812401" cy="4721869"/>
          </a:xfrm>
        </p:spPr>
      </p:pic>
    </p:spTree>
    <p:extLst>
      <p:ext uri="{BB962C8B-B14F-4D97-AF65-F5344CB8AC3E}">
        <p14:creationId xmlns:p14="http://schemas.microsoft.com/office/powerpoint/2010/main" val="309565586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AD167C0F041945884918709EC06303" ma:contentTypeVersion="14" ma:contentTypeDescription="Utwórz nowy dokument." ma:contentTypeScope="" ma:versionID="025ae90ac17f20515f0e91a90ec65341">
  <xsd:schema xmlns:xsd="http://www.w3.org/2001/XMLSchema" xmlns:xs="http://www.w3.org/2001/XMLSchema" xmlns:p="http://schemas.microsoft.com/office/2006/metadata/properties" xmlns:ns3="10b0873d-1a62-4c26-a8c9-a0aa7faef656" xmlns:ns4="249257f4-0b1f-4b6e-817e-94a92311198b" targetNamespace="http://schemas.microsoft.com/office/2006/metadata/properties" ma:root="true" ma:fieldsID="277bcd88f9a11c114345d5dfbcfe493c" ns3:_="" ns4:_="">
    <xsd:import namespace="10b0873d-1a62-4c26-a8c9-a0aa7faef656"/>
    <xsd:import namespace="249257f4-0b1f-4b6e-817e-94a9231119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0873d-1a62-4c26-a8c9-a0aa7faef6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257f4-0b1f-4b6e-817e-94a9231119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b0873d-1a62-4c26-a8c9-a0aa7faef656" xsi:nil="true"/>
  </documentManagement>
</p:properties>
</file>

<file path=customXml/itemProps1.xml><?xml version="1.0" encoding="utf-8"?>
<ds:datastoreItem xmlns:ds="http://schemas.openxmlformats.org/officeDocument/2006/customXml" ds:itemID="{F9715BF4-B8A0-44A6-B18A-68F5CE028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b0873d-1a62-4c26-a8c9-a0aa7faef656"/>
    <ds:schemaRef ds:uri="249257f4-0b1f-4b6e-817e-94a9231119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3C8FE2-719E-49C8-9C34-8D548E0436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1CF5FD-64CE-467B-82CB-E34D5FD4131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0b0873d-1a62-4c26-a8c9-a0aa7faef656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249257f4-0b1f-4b6e-817e-94a92311198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309</Words>
  <Application>Microsoft Office PowerPoint</Application>
  <PresentationFormat>Panoramiczny</PresentationFormat>
  <Paragraphs>25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Arial</vt:lpstr>
      <vt:lpstr>Avenir Next LT Pro</vt:lpstr>
      <vt:lpstr>Calibri</vt:lpstr>
      <vt:lpstr>Calibri Light</vt:lpstr>
      <vt:lpstr>Engram Warsaw</vt:lpstr>
      <vt:lpstr>AccentBoxVTI</vt:lpstr>
      <vt:lpstr>Motyw pakietu Office</vt:lpstr>
      <vt:lpstr>HARMONOGRAM ADAPTACJI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Siedlecka Marta</dc:creator>
  <cp:lastModifiedBy>Emilia Kaczmarska</cp:lastModifiedBy>
  <cp:revision>47</cp:revision>
  <dcterms:created xsi:type="dcterms:W3CDTF">2023-03-20T11:53:13Z</dcterms:created>
  <dcterms:modified xsi:type="dcterms:W3CDTF">2024-07-31T12:01:16Z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0x01010060AD167C0F041945884918709EC06303</vt:lpwstr>
  </property>
</Properties>
</file>