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0D2B8-A107-4939-AB16-9EE6B7123799}" type="datetimeFigureOut">
              <a:rPr lang="pl-PL" smtClean="0"/>
              <a:t>02-08-2024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70D27-815A-4BFF-B6A4-4CC643179E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43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7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Kmicica 3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02-728</a:t>
            </a:r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– WRZESIEŃ 2023   ŻŁOBEK NR 7 ul. Kmicica 3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048000" y="1055786"/>
            <a:ext cx="6096000" cy="4746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Do żłobka przyprowadzamy dzieci kilka minut przed czasem, tak aby spokojnie, bez pośpiechu rozebrać dziecko. Punktualnie o godz. 8:30 rozpoczyna się śniadanie.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To, w jaki sposób będzie przebiegać adaptacja dziecka do warunków żłobkowych jest sprawą indywidualną. Z pewnością zarówno dziecku, jak i rodzicowi potrzeba czasu, aby poznać nowe miejsce, przyzwyczaić się i zaufać.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 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Bardzo ważne jest, aby pozostawać w stałym kontakcie z opiekunkami, które na bieżąco będą informować rodziców o przebiegu adaptacji i w miarę możliwości będą ją dostosowywać do indywidualnych potrzeb dziecka.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dla grup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048000" y="1055786"/>
            <a:ext cx="6096000" cy="4746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pierwszym tygodniu adaptacji dzieci przebywają w sali z rodzicami bądź innymi opiekunami 1,5 h.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Każda grupa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podzielona jest na trzy podgrupy max 10 osobowe.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Grupy podzielone są alfabetycznie nazwiskami, tak aby każdy czuł się sprawiedliwie przyporządkowany godziną przyjść.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Rodzice bądź inni opiekunowie zobligowani są do uczestnictwa w przygotowanych zajęciach wraz z dziećmi.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Rodzice bądź inni opiekunowie podczas spotkania adaptacyjnego zobowiązani są do wyłączenie telefonów komórkowych. Uwaga powinna być skupiona na dziecku, zabawie i rozmowie z opiekunami.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2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dla grup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048000" y="1055786"/>
            <a:ext cx="6096000" cy="66659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grupa rozpoczyna adaptację od godziny: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2.09.- poniedziałek           8:00-9:30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3.09.- wtorek                   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4.09.- środa                       14:00-15:30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Druga grupa rozpoczyna adaptację od godziny: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2.09.-poniedziałek         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3.09.-wtorek                    14:00-15:30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4.09.- środa                      8:00-9:30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Trzecia grupa rozpoczyna adaptację od godziny: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2.09.-poniedziałek            14:00-15:30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3.09.- wtorek                     8:00-9:30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4.09.- środa                      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9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dla grup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048000" y="1055786"/>
            <a:ext cx="6096000" cy="4475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kolejnych dniach adaptacji, dzieci spędzają czas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 rodziców 1h/1,5h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grup nadal pozostaje bez zmian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5.09.- czwartek -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grupa I – 8:00-9:30,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grupa </a:t>
            </a: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II- 11:00-12:30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grupa III- 14:00-15:30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6.09.- piątek- grupa 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  10:30-12:00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grupa </a:t>
            </a: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II- 14:00-15:30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grupa III-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8:00- 9:30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9.09.- poniedziałek- grupa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I-14:00-15:30,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grupa </a:t>
            </a: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II-8:00-9:30,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grupa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dla grup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622066" y="1055786"/>
            <a:ext cx="752193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kolejnych dniach dzieci dzielą się na dwie grupy podzielone alfabetycznie: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grupa rozpoczyna adaptację od godziny: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10.09.-wtorek                  8:00-9:30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11.09.-środa                   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Druga grupa rozpoczyna adaptację od godziny: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10.09.- wtorek                  10:30-12:00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11.09.- środa                   8:00-9:30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5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006488" y="420180"/>
            <a:ext cx="1031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Przykładowy - HARMONOGRAM ADAPTACJI dla grup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622066" y="1055786"/>
            <a:ext cx="7521934" cy="4665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dniu 12.09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czwartek ) wszystkie dzieci przychodzą do żłobka od godziny: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8:00-12:00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13.09.(piątek) w tym dniu mijają dwa tygodnie adaptacji.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mogą przebywać w żłobku cały dzień- nie wszystkie są jednak na to gotowe. Dzieci po raz pierwszy będą spały w żłobku. Ponieważ jest to dla nich ogromny stres, dobrze, aby w tym czasie rodzice byli  gotowi przyjść po malucha w każdej chwili.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PAMIĘTAJMY, ŻE CZAS SPĘDZONY W PIERWSZYM OKRESIE ADAPTACJI POWINNIEN BYĆ SKRÓCONY DO MINIMUM.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5503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572</Words>
  <Application>Microsoft Office PowerPoint</Application>
  <PresentationFormat>Panoramiczny</PresentationFormat>
  <Paragraphs>58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Calibri</vt:lpstr>
      <vt:lpstr>Engram Warsaw</vt:lpstr>
      <vt:lpstr>Times New Roman</vt:lpstr>
      <vt:lpstr>Verdana</vt:lpstr>
      <vt:lpstr>Wingdings</vt:lpstr>
      <vt:lpstr>AccentBoxVTI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Klaudia Bednarczyk</dc:creator>
  <cp:lastModifiedBy>Klaudia Bednarczyk</cp:lastModifiedBy>
  <cp:revision>52</cp:revision>
  <dcterms:created xsi:type="dcterms:W3CDTF">2023-03-20T11:53:13Z</dcterms:created>
  <dcterms:modified xsi:type="dcterms:W3CDTF">2024-08-02T07:38:20Z</dcterms:modified>
  <cp:contentStatus/>
</cp:coreProperties>
</file>