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63EC84-063A-EB33-B9B6-EA67E28FEA46}" v="51" dt="2023-03-20T12:30:06.235"/>
    <p1510:client id="{D745A3C9-40B9-D158-62EA-ED9F260AF128}" v="82" dt="2023-03-20T12:05:19.0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0D2B8-A107-4939-AB16-9EE6B7123799}" type="datetimeFigureOut">
              <a:rPr lang="pl-PL" smtClean="0"/>
              <a:t>02-08-2024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C70D27-815A-4BFF-B6A4-4CC643179E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2437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7913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85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59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351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3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537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73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260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16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261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18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44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66" r:id="rId6"/>
    <p:sldLayoutId id="2147483762" r:id="rId7"/>
    <p:sldLayoutId id="2147483763" r:id="rId8"/>
    <p:sldLayoutId id="2147483764" r:id="rId9"/>
    <p:sldLayoutId id="2147483765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6F9F4B6-59B0-657E-FDBC-898F508D82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72" r="7972"/>
          <a:stretch/>
        </p:blipFill>
        <p:spPr>
          <a:xfrm>
            <a:off x="4121249" y="10"/>
            <a:ext cx="8668512" cy="6857990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62962" y="1151118"/>
            <a:ext cx="4023360" cy="3204134"/>
          </a:xfrm>
        </p:spPr>
        <p:txBody>
          <a:bodyPr anchor="b">
            <a:normAutofit/>
          </a:bodyPr>
          <a:lstStyle/>
          <a:p>
            <a:pPr algn="ctr"/>
            <a:r>
              <a:rPr lang="pl-PL" sz="4000" dirty="0">
                <a:latin typeface="Calibri"/>
                <a:cs typeface="Calibri"/>
              </a:rPr>
              <a:t>HARMONOGRAM ADAPTACJI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63603" y="4729148"/>
            <a:ext cx="4023359" cy="120814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Żłobek nr 7</a:t>
            </a:r>
            <a:endParaRPr lang="en-US" sz="2000" dirty="0">
              <a:latin typeface="Calibri"/>
              <a:cs typeface="Calibri"/>
            </a:endParaRPr>
          </a:p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ul. Kmicica 3</a:t>
            </a:r>
          </a:p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ea typeface="+mn-lt"/>
                <a:cs typeface="+mn-lt"/>
              </a:rPr>
              <a:t>02-728</a:t>
            </a:r>
            <a:endParaRPr lang="pl-PL" sz="2000" dirty="0">
              <a:latin typeface="Calibri"/>
              <a:cs typeface="Calibri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6BC1D3-63A4-EC7D-4A4B-6F75FE569411}"/>
              </a:ext>
            </a:extLst>
          </p:cNvPr>
          <p:cNvSpPr txBox="1"/>
          <p:nvPr/>
        </p:nvSpPr>
        <p:spPr>
          <a:xfrm>
            <a:off x="361336" y="6400176"/>
            <a:ext cx="2743200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 sz="1100" dirty="0">
                <a:latin typeface="Engram Warsaw"/>
              </a:rPr>
              <a:t>#</a:t>
            </a:r>
            <a:r>
              <a:rPr lang="pl-PL" sz="1100" dirty="0">
                <a:solidFill>
                  <a:srgbClr val="0091CF"/>
                </a:solidFill>
                <a:latin typeface="Engram Warsaw"/>
              </a:rPr>
              <a:t>WARSZAWA</a:t>
            </a:r>
            <a:r>
              <a:rPr lang="pl-PL" sz="1100" dirty="0">
                <a:solidFill>
                  <a:srgbClr val="FAB036"/>
                </a:solidFill>
                <a:latin typeface="Engram Warsaw"/>
              </a:rPr>
              <a:t>DLA</a:t>
            </a:r>
            <a:r>
              <a:rPr lang="pl-PL" sz="1100" dirty="0">
                <a:solidFill>
                  <a:srgbClr val="E53629"/>
                </a:solidFill>
                <a:latin typeface="Engram Warsaw"/>
              </a:rPr>
              <a:t>NAJMŁODSZYCH</a:t>
            </a:r>
            <a:endParaRPr lang="en-US" dirty="0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7C775662-AB62-CFEA-15CD-E4CDC1273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336" y="196214"/>
            <a:ext cx="2399071" cy="152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3171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89BC5E2-732E-4C66-AB67-7B869EF7EBBC}"/>
              </a:ext>
            </a:extLst>
          </p:cNvPr>
          <p:cNvSpPr txBox="1"/>
          <p:nvPr/>
        </p:nvSpPr>
        <p:spPr>
          <a:xfrm>
            <a:off x="1006488" y="420180"/>
            <a:ext cx="103110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latin typeface="Calibri" panose="020F0502020204030204" pitchFamily="34" charset="0"/>
                <a:cs typeface="Calibri" panose="020F0502020204030204" pitchFamily="34" charset="0"/>
              </a:rPr>
              <a:t>Przykładowy - HARMONOGRAM ADAPTACJI – WRZESIEŃ 2023   ŻŁOBEK NR 7 ul. Kmicica 3</a:t>
            </a: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3048000" y="1055786"/>
            <a:ext cx="6096000" cy="47464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Do żłobka przyprowadzamy dzieci kilka minut przed czasem, tak aby spokojnie, bez pośpiechu rozebrać dziecko. Punktualnie o godz. 8:30 rozpoczyna się śniadanie. </a:t>
            </a:r>
            <a:endParaRPr lang="pl-P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 </a:t>
            </a:r>
            <a:endParaRPr lang="pl-P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To, w jaki sposób będzie przebiegać adaptacja dziecka do warunków żłobkowych jest sprawą indywidualną. Z pewnością zarówno dziecku, jak i rodzicowi potrzeba czasu, aby poznać nowe miejsce, przyzwyczaić się i zaufać. </a:t>
            </a:r>
            <a:endParaRPr lang="pl-P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 </a:t>
            </a:r>
            <a:endParaRPr lang="pl-P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Bardzo ważne jest, aby pozostawać w stałym kontakcie z opiekunkami, które na bieżąco będą informować rodziców o przebiegu adaptacji i w miarę możliwości będą ją dostosowywać do indywidualnych potrzeb dziecka.</a:t>
            </a:r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704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89BC5E2-732E-4C66-AB67-7B869EF7EBBC}"/>
              </a:ext>
            </a:extLst>
          </p:cNvPr>
          <p:cNvSpPr txBox="1"/>
          <p:nvPr/>
        </p:nvSpPr>
        <p:spPr>
          <a:xfrm>
            <a:off x="1006488" y="420180"/>
            <a:ext cx="103110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latin typeface="Calibri" panose="020F0502020204030204" pitchFamily="34" charset="0"/>
                <a:cs typeface="Calibri" panose="020F0502020204030204" pitchFamily="34" charset="0"/>
              </a:rPr>
              <a:t>Przykładowy - HARMONOGRAM ADAPTACJI dla grup</a:t>
            </a: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3048000" y="1055786"/>
            <a:ext cx="6096000" cy="47464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pierwszym tygodniu adaptacji dzieci przebywają w sali z rodzicami bądź innymi opiekunami 1,5 h.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Każda grupa</a:t>
            </a: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podzielona jest na trzy podgrupy max 10 osobowe.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Grupy podzielone są alfabetycznie nazwiskami, tak aby każdy czuł się sprawiedliwie przyporządkowany godziną przyjść.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Rodzice bądź inni opiekunowie zobligowani są do uczestnictwa w przygotowanych zajęciach wraz z dziećmi. 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Rodzice bądź inni opiekunowie podczas spotkania adaptacyjnego zobowiązani są do wyłączenie telefonów komórkowych. Uwaga powinna być skupiona na dziecku, zabawie i rozmowie z opiekunami. </a:t>
            </a:r>
            <a:endParaRPr lang="pl-P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222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89BC5E2-732E-4C66-AB67-7B869EF7EBBC}"/>
              </a:ext>
            </a:extLst>
          </p:cNvPr>
          <p:cNvSpPr txBox="1"/>
          <p:nvPr/>
        </p:nvSpPr>
        <p:spPr>
          <a:xfrm>
            <a:off x="1006488" y="420180"/>
            <a:ext cx="103110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latin typeface="Calibri" panose="020F0502020204030204" pitchFamily="34" charset="0"/>
                <a:cs typeface="Calibri" panose="020F0502020204030204" pitchFamily="34" charset="0"/>
              </a:rPr>
              <a:t>Przykładowy - HARMONOGRAM ADAPTACJI dla grup</a:t>
            </a: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3048000" y="1055786"/>
            <a:ext cx="6096000" cy="6665927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Pierwsza grupa rozpoczyna adaptację od godziny: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2.09.- poniedziałek           8:00-9:30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3.09.- wtorek                    10:30-12:00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4.09.- środa                       14:00-15:30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Druga grupa rozpoczyna adaptację od godziny: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2.09.-poniedziałek          10:30-12:00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3.09.-wtorek                    14:00-15:30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4.09.- środa                      8:00-9:30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Trzecia grupa rozpoczyna adaptację od godziny: 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2.09.-poniedziałek            14:00-15:30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3.09.- wtorek                     8:00-9:30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4.09.- środa                       10:30-12:00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590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89BC5E2-732E-4C66-AB67-7B869EF7EBBC}"/>
              </a:ext>
            </a:extLst>
          </p:cNvPr>
          <p:cNvSpPr txBox="1"/>
          <p:nvPr/>
        </p:nvSpPr>
        <p:spPr>
          <a:xfrm>
            <a:off x="1006488" y="420180"/>
            <a:ext cx="103110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latin typeface="Calibri" panose="020F0502020204030204" pitchFamily="34" charset="0"/>
                <a:cs typeface="Calibri" panose="020F0502020204030204" pitchFamily="34" charset="0"/>
              </a:rPr>
              <a:t>Przykładowy - HARMONOGRAM ADAPTACJI dla grup</a:t>
            </a: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3048000" y="1055786"/>
            <a:ext cx="6096000" cy="44753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kolejnych dniach adaptacji, dzieci spędzają czas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bez rodziców 1h/1,5h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Podział grup nadal pozostaje bez zmian </a:t>
            </a:r>
            <a:r>
              <a:rPr lang="pl-PL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tj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5.09.- czwartek -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grupa I – 8:00-9:30,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grupa </a:t>
            </a:r>
            <a:r>
              <a:rPr lang="pl-PL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II- 11:00-12:30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grupa III- 14:00-15:30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6.09.- piątek- grupa  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I-  10:30-12:00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grupa </a:t>
            </a:r>
            <a:r>
              <a:rPr lang="pl-PL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II- 14:00-15:30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grupa III- 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8:00- 9:30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9.09.- poniedziałek- grupa 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I-14:00-15:30,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grupa </a:t>
            </a:r>
            <a:r>
              <a:rPr lang="pl-PL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II-8:00-9:30,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grupa 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III- 10:30-12:00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441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89BC5E2-732E-4C66-AB67-7B869EF7EBBC}"/>
              </a:ext>
            </a:extLst>
          </p:cNvPr>
          <p:cNvSpPr txBox="1"/>
          <p:nvPr/>
        </p:nvSpPr>
        <p:spPr>
          <a:xfrm>
            <a:off x="1006488" y="420180"/>
            <a:ext cx="103110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latin typeface="Calibri" panose="020F0502020204030204" pitchFamily="34" charset="0"/>
                <a:cs typeface="Calibri" panose="020F0502020204030204" pitchFamily="34" charset="0"/>
              </a:rPr>
              <a:t>Przykładowy - HARMONOGRAM ADAPTACJI dla grup</a:t>
            </a: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1622066" y="1055786"/>
            <a:ext cx="7521934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kolejnych dniach dzieci dzielą się na dwie grupy podzielone alfabetycznie: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Pierwsza grupa rozpoczyna adaptację od godziny: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10.09.-wtorek                  8:00-9:30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11.09.-środa                    10:30-12:00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Druga grupa rozpoczyna adaptację od godziny: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10.09.- wtorek                  10:30-12:00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11.09.- środa                   8:00-9:30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650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89BC5E2-732E-4C66-AB67-7B869EF7EBBC}"/>
              </a:ext>
            </a:extLst>
          </p:cNvPr>
          <p:cNvSpPr txBox="1"/>
          <p:nvPr/>
        </p:nvSpPr>
        <p:spPr>
          <a:xfrm>
            <a:off x="1006488" y="420180"/>
            <a:ext cx="103110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latin typeface="Calibri" panose="020F0502020204030204" pitchFamily="34" charset="0"/>
                <a:cs typeface="Calibri" panose="020F0502020204030204" pitchFamily="34" charset="0"/>
              </a:rPr>
              <a:t>Przykładowy - HARMONOGRAM ADAPTACJI dla grup</a:t>
            </a: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1622066" y="1055786"/>
            <a:ext cx="7521934" cy="4665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dniu 12.09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 czwartek ) wszystkie dzieci przychodzą do żłobka od godziny: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8:00-12:00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13.09.(piątek) w tym dniu mijają dwa tygodnie adaptacji.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Dzieci mogą przebywać w żłobku cały dzień- nie wszystkie są jednak na to gotowe. Dzieci po raz pierwszy będą spały w żłobku. Ponieważ jest to dla nich ogromny stres, dobrze, aby w tym czasie rodzice byli  gotowi przyjść po malucha w każdej chwili.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PAMIĘTAJMY, ŻE CZAS SPĘDZONY W PIERWSZYM OKRESIE ADAPTACJI POWINNIEN BYĆ SKRÓCONY DO MINIMUM.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l-PL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855033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572</Words>
  <Application>Microsoft Office PowerPoint</Application>
  <PresentationFormat>Panoramiczny</PresentationFormat>
  <Paragraphs>58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5" baseType="lpstr">
      <vt:lpstr>Arial</vt:lpstr>
      <vt:lpstr>Avenir Next LT Pro</vt:lpstr>
      <vt:lpstr>Calibri</vt:lpstr>
      <vt:lpstr>Engram Warsaw</vt:lpstr>
      <vt:lpstr>Times New Roman</vt:lpstr>
      <vt:lpstr>Verdana</vt:lpstr>
      <vt:lpstr>Wingdings</vt:lpstr>
      <vt:lpstr>AccentBoxVTI</vt:lpstr>
      <vt:lpstr>HARMONOGRAM ADAPTACJI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Klaudia Bednarczyk</dc:creator>
  <cp:lastModifiedBy>Klaudia Bednarczyk</cp:lastModifiedBy>
  <cp:revision>52</cp:revision>
  <dcterms:created xsi:type="dcterms:W3CDTF">2023-03-20T11:53:13Z</dcterms:created>
  <dcterms:modified xsi:type="dcterms:W3CDTF">2024-08-02T07:38:20Z</dcterms:modified>
  <cp:contentStatus/>
</cp:coreProperties>
</file>