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60" r:id="rId7"/>
    <p:sldId id="258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D15736-5332-4988-AEED-EC382A588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6588277-DB2F-49B6-80D4-A6732C9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F3D2FC-E82E-486A-912C-03642AF87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BFDF919-5EC1-4EF3-BB96-30E353DDA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5295DDF-2064-4AE6-B67D-8A5A0B552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452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603667-B777-4AC1-841F-398199454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F55E251-BD7A-40E1-9136-3E5461C27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689C9F-C5C6-4FF2-BAA4-75707D68D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D8CECF-CF13-4AE4-B531-330BA769E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F9D41D-47AF-42D3-B1C0-7E81781B1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50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1ABB92C-FB20-4F3A-B1EB-8010D821F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65B1995-D7AC-4A2D-8350-6D31D233D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E7F004E-595D-43F3-AE4F-EF5017157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BA7E6A-58FE-48B8-84FA-E552F50DC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9FAE4B3-6A52-4BF0-81AB-D445DEB73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296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3FE674-2538-4DF8-B649-D404C00A3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1D9B5-8CCC-4C96-9371-5C00A786E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AE44164-DF0A-407F-9908-4FBF6CC0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A1F01F1-FA83-4615-A3D2-131B6390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354A7E-BBB9-4311-9815-F9FEBFA8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349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536FAB-A613-4EAA-8B81-9D29EBC21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2787E46-BAD3-4071-974C-96DA616B3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58B4CBD-717D-41CF-83DB-772C68100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28111A9-35AB-4FCA-8222-AA2AA9D87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599AE5B-4F62-4239-97B1-73E81F94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19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7AE018-5A47-401F-91E2-9FBE1592D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1DA892-A78F-498D-9FD5-DB5E0318E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522E14-B13A-4B76-B2E8-B6C893FA8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4008489-9B8E-452C-8BCF-E18755660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E96DF00-4455-4D65-9067-DADD6FB03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B4E1902-1A4A-4E4E-A302-3A1885785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312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C1CEC1-1887-401C-8D59-71ADA648A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F157B5-A596-42E4-A821-15EE8F749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51A9C19-D739-4A9C-8B71-74AA26201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928D82A-9F91-48C4-990A-5E1ADDA3E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994C2B7-036D-448D-92C8-20C53EFCED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8BA8D90-8B34-4A9E-B502-D5BE15B4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3B28F70-F6E2-4ADC-BF2A-52B797DEC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0CBF476-BF9B-4389-B2CB-12FCC25B8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05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7B641E-8233-4D55-BA4C-DAE1D42C8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A2F917B-6245-4580-A5E9-5404796E0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EBFDD73-2E13-4D0D-99ED-A5BE0248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21E48DA-9C13-4FF4-A769-59E9A1442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291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4F185AD-7DDE-4A53-8427-2BF6FBABC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4042AB3-5F34-4B6B-BD68-4A15E7943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28DAF74-75F9-4895-83AA-15551D44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535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322242-D495-4ED9-A27D-BA7C9FE4A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5491CF-2961-40EF-9FA4-05F56622A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45CAD0B-052A-4C7C-973A-017663152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484F77C-9769-42C4-BCCB-19EE7BEE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8097B50-66FE-4BCE-B81B-AC40EBE6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BF16DF6-6921-4249-A167-0C08A3314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053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5E8B31-283C-4439-A926-3B0411659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E548D7D-B1B6-4489-9D81-9C34C5718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61FF8E7-A223-4723-B6DD-B4DE49F6C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42EC7A-ECF3-46E1-AA3C-B91886EFC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2B5E2-A711-4C44-8F62-80FFF8D5B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C5C6D2A-F83C-41B4-A0C8-C104BF1C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03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2375861-0AEB-47ED-8CF3-8345354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C3F34D-308B-4BD7-8830-8A63B5271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36639D-C9E8-4878-8436-04B60B3E4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9707C-EE15-423D-A402-9BC3BC85EB6F}" type="datetimeFigureOut">
              <a:rPr lang="pl-PL" smtClean="0"/>
              <a:t>05.08.2024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96374CB-C57D-486C-A8BE-2ACBCBDB6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FBBA3EA-C356-46B5-860A-5FE6D1687D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1C47C-A1DB-47E1-AD79-39A5BCA5EB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960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3AF017-2306-4A38-BF70-6A79C9896D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7575" y="1541930"/>
            <a:ext cx="7198657" cy="2312693"/>
          </a:xfrm>
        </p:spPr>
        <p:txBody>
          <a:bodyPr>
            <a:normAutofit/>
          </a:bodyPr>
          <a:lstStyle/>
          <a:p>
            <a:r>
              <a:rPr lang="pl-PL" sz="4000" dirty="0">
                <a:latin typeface="+mn-lt"/>
                <a:cs typeface="Times New Roman" panose="02020603050405020304" pitchFamily="18" charset="0"/>
              </a:rPr>
              <a:t>HARMONOGRAM ADAPTACJI 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27F37298-720D-4CF7-97A8-CE05525DD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6" y="41295"/>
            <a:ext cx="2743200" cy="1770669"/>
          </a:xfrm>
          <a:prstGeom prst="rect">
            <a:avLst/>
          </a:prstGeom>
        </p:spPr>
      </p:pic>
      <p:sp>
        <p:nvSpPr>
          <p:cNvPr id="6" name="Podtytuł 2">
            <a:extLst>
              <a:ext uri="{FF2B5EF4-FFF2-40B4-BE49-F238E27FC236}">
                <a16:creationId xmlns:a16="http://schemas.microsoft.com/office/drawing/2014/main" id="{DACFE022-1856-468D-A1B3-C123E8AD2A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601" y="4693289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75</a:t>
            </a:r>
            <a:endParaRPr lang="en-US" sz="2000" dirty="0">
              <a:latin typeface="Calibri"/>
              <a:cs typeface="Calibri"/>
            </a:endParaRPr>
          </a:p>
          <a:p>
            <a:pPr algn="l"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Cokołowa 2a</a:t>
            </a:r>
          </a:p>
          <a:p>
            <a:pPr algn="l"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01-384 Warszawa</a:t>
            </a:r>
            <a:endParaRPr lang="pl-PL" dirty="0">
              <a:latin typeface="Calibri"/>
            </a:endParaRPr>
          </a:p>
          <a:p>
            <a:pPr algn="l"/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0EDAECE7-C588-4A29-AC8A-3E14253659C4}"/>
              </a:ext>
            </a:extLst>
          </p:cNvPr>
          <p:cNvSpPr txBox="1"/>
          <p:nvPr/>
        </p:nvSpPr>
        <p:spPr>
          <a:xfrm>
            <a:off x="183955" y="6513606"/>
            <a:ext cx="2743200" cy="2616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2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96E761-602F-4E5F-8102-BD305E0D8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647" y="125506"/>
            <a:ext cx="9144000" cy="829516"/>
          </a:xfrm>
        </p:spPr>
        <p:txBody>
          <a:bodyPr>
            <a:normAutofit/>
          </a:bodyPr>
          <a:lstStyle/>
          <a:p>
            <a:pPr algn="l"/>
            <a:r>
              <a:rPr lang="pl-PL" sz="2000" b="1" u="sng" dirty="0"/>
              <a:t>HARMONOGRAM ADAPTACJI W ŻŁOBKU NR 10:</a:t>
            </a:r>
            <a:br>
              <a:rPr lang="pl-PL" sz="2000" u="sng" dirty="0"/>
            </a:br>
            <a:endParaRPr lang="pl-PL" sz="2000" u="sng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FDF6A51-4D43-49BF-881E-7F095042A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564777"/>
            <a:ext cx="10363200" cy="5728446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70000"/>
              </a:lnSpc>
            </a:pPr>
            <a:r>
              <a:rPr lang="pl-PL" sz="1800" b="1" dirty="0"/>
              <a:t>Pierwsze 3 dni tj.(02,03,04.09.2024)</a:t>
            </a:r>
            <a:r>
              <a:rPr lang="pl-PL" sz="1800" dirty="0"/>
              <a:t>- dziecko przychodzi  </a:t>
            </a:r>
            <a:r>
              <a:rPr lang="pl-PL" sz="1800" u="sng" dirty="0"/>
              <a:t>z Rodzicem</a:t>
            </a:r>
            <a:r>
              <a:rPr lang="pl-PL" sz="1800" dirty="0"/>
              <a:t> na 1h45 min</a:t>
            </a:r>
          </a:p>
          <a:p>
            <a:pPr algn="l">
              <a:lnSpc>
                <a:spcPct val="170000"/>
              </a:lnSpc>
            </a:pPr>
            <a:r>
              <a:rPr lang="pl-PL" sz="1800" dirty="0"/>
              <a:t>Adaptacja Podzielona na trzy grupy godzinowe:</a:t>
            </a:r>
          </a:p>
          <a:p>
            <a:pPr algn="l">
              <a:lnSpc>
                <a:spcPct val="170000"/>
              </a:lnSpc>
            </a:pPr>
            <a:r>
              <a:rPr lang="pl-PL" sz="1800" b="1" dirty="0"/>
              <a:t>I grupa godzinowa-8.00-9.45</a:t>
            </a:r>
          </a:p>
          <a:p>
            <a:pPr algn="l">
              <a:lnSpc>
                <a:spcPct val="170000"/>
              </a:lnSpc>
            </a:pPr>
            <a:r>
              <a:rPr lang="pl-PL" sz="1800" dirty="0"/>
              <a:t>8.00- Powitanie dzieci piosenką „Wszyscy są witamy was…”, zapoznanie się z rodzicami,</a:t>
            </a:r>
          </a:p>
          <a:p>
            <a:pPr algn="l">
              <a:lnSpc>
                <a:spcPct val="170000"/>
              </a:lnSpc>
            </a:pPr>
            <a:r>
              <a:rPr lang="pl-PL" sz="1800" dirty="0"/>
              <a:t>8.30- Śniadanie</a:t>
            </a:r>
          </a:p>
          <a:p>
            <a:pPr algn="l">
              <a:lnSpc>
                <a:spcPct val="170000"/>
              </a:lnSpc>
            </a:pPr>
            <a:r>
              <a:rPr lang="pl-PL" sz="1800" dirty="0"/>
              <a:t>9.00-9.45- Poznanie dzieci poprzez wspólne zabawy, Pożegnanie dzieci piosenką –”Pięć paluszków pa,pa,pa”</a:t>
            </a:r>
          </a:p>
          <a:p>
            <a:pPr algn="l">
              <a:lnSpc>
                <a:spcPct val="170000"/>
              </a:lnSpc>
            </a:pPr>
            <a:r>
              <a:rPr lang="pl-PL" sz="1800" b="1" dirty="0"/>
              <a:t>II grupa godzinowa 10.00- 11.45</a:t>
            </a:r>
          </a:p>
          <a:p>
            <a:pPr algn="l">
              <a:lnSpc>
                <a:spcPct val="170000"/>
              </a:lnSpc>
            </a:pPr>
            <a:r>
              <a:rPr lang="pl-PL" sz="1800" dirty="0"/>
              <a:t>10.00- Powitanie dzieci </a:t>
            </a:r>
            <a:r>
              <a:rPr lang="pl-PL" sz="1800" dirty="0">
                <a:solidFill>
                  <a:prstClr val="black"/>
                </a:solidFill>
              </a:rPr>
              <a:t>piosenką „Wszyscy są witamy was…”, zapoznanie się z rodzicami,</a:t>
            </a:r>
          </a:p>
          <a:p>
            <a:pPr algn="l">
              <a:lnSpc>
                <a:spcPct val="170000"/>
              </a:lnSpc>
            </a:pPr>
            <a:r>
              <a:rPr lang="pl-PL" sz="1800" dirty="0">
                <a:solidFill>
                  <a:prstClr val="black"/>
                </a:solidFill>
              </a:rPr>
              <a:t>10.30-11.00 -Poznanie dzieci poprzez wspólne zabawy,</a:t>
            </a:r>
          </a:p>
          <a:p>
            <a:pPr algn="l">
              <a:lnSpc>
                <a:spcPct val="170000"/>
              </a:lnSpc>
            </a:pPr>
            <a:r>
              <a:rPr lang="pl-PL" sz="1800" dirty="0">
                <a:solidFill>
                  <a:prstClr val="black"/>
                </a:solidFill>
              </a:rPr>
              <a:t>11.30- Obiad II danie + deser (owoce lub sok), </a:t>
            </a:r>
            <a:r>
              <a:rPr lang="pl-PL" sz="1800" dirty="0"/>
              <a:t>Pożegnanie dzieci piosenką –”Pięć paluszków pa,pa,pa”</a:t>
            </a:r>
          </a:p>
          <a:p>
            <a:pPr algn="l">
              <a:lnSpc>
                <a:spcPct val="170000"/>
              </a:lnSpc>
            </a:pPr>
            <a:endParaRPr lang="pl-PL" sz="1800" dirty="0">
              <a:solidFill>
                <a:prstClr val="black"/>
              </a:solidFill>
            </a:endParaRPr>
          </a:p>
          <a:p>
            <a:pPr algn="l">
              <a:lnSpc>
                <a:spcPct val="170000"/>
              </a:lnSpc>
            </a:pPr>
            <a:endParaRPr lang="pl-PL" sz="1800" dirty="0"/>
          </a:p>
          <a:p>
            <a:pPr algn="l">
              <a:lnSpc>
                <a:spcPct val="170000"/>
              </a:lnSpc>
            </a:pPr>
            <a:endParaRPr lang="pl-PL" sz="1800" dirty="0"/>
          </a:p>
          <a:p>
            <a:pPr algn="l">
              <a:lnSpc>
                <a:spcPct val="170000"/>
              </a:lnSpc>
            </a:pPr>
            <a:endParaRPr lang="pl-PL" sz="1800" dirty="0"/>
          </a:p>
          <a:p>
            <a:pPr algn="l">
              <a:lnSpc>
                <a:spcPct val="170000"/>
              </a:lnSpc>
            </a:pPr>
            <a:endParaRPr lang="pl-PL" sz="1800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2D7A109-D4FC-4D24-89EB-6B9C27D7AE1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93187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4AEAFF-B7D6-49E2-934B-B60B80319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145807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/>
              <a:t>III grupa godzinowa 14.00-15.45</a:t>
            </a:r>
          </a:p>
          <a:p>
            <a:pPr marL="0" indent="0">
              <a:buNone/>
            </a:pPr>
            <a:r>
              <a:rPr lang="pl-PL" sz="2000" dirty="0"/>
              <a:t>	14.00-Powitanie dzieci piosenką „Wszyscy są witamy was…”, zapoznanie się z rodzicami,</a:t>
            </a:r>
          </a:p>
          <a:p>
            <a:pPr marL="0" indent="0">
              <a:buNone/>
            </a:pPr>
            <a:r>
              <a:rPr lang="pl-PL" sz="2000" dirty="0"/>
              <a:t>	14.30- II część obiadu (zupa)+ podwieczorek,</a:t>
            </a:r>
          </a:p>
          <a:p>
            <a:pPr marL="0" indent="0">
              <a:buNone/>
            </a:pPr>
            <a:r>
              <a:rPr lang="pl-PL" sz="2000" dirty="0"/>
              <a:t>	15.00-15.45- poznanie dzieci poprzez wspólne zabawy, Powitanie dzieci piosenką „Wszyscy 	są witamy was…”, zapoznanie się z rodzicami,</a:t>
            </a:r>
          </a:p>
          <a:p>
            <a:pPr marL="0" indent="0">
              <a:buNone/>
            </a:pPr>
            <a:endParaRPr lang="pl-PL" sz="1800" dirty="0"/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453264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36B1344A-3C68-432D-A54F-B5B6B77552BB}"/>
              </a:ext>
            </a:extLst>
          </p:cNvPr>
          <p:cNvSpPr/>
          <p:nvPr/>
        </p:nvSpPr>
        <p:spPr>
          <a:xfrm>
            <a:off x="699247" y="-2"/>
            <a:ext cx="10004612" cy="5957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20000"/>
              </a:lnSpc>
            </a:pPr>
            <a:r>
              <a:rPr lang="pl-PL" sz="1600" b="1" dirty="0"/>
              <a:t>Kolejne 2 dni tj. (05,06.09.2024)</a:t>
            </a:r>
            <a:r>
              <a:rPr lang="pl-PL" sz="1600" dirty="0"/>
              <a:t>dziecko zostaje w grupie </a:t>
            </a:r>
            <a:r>
              <a:rPr lang="pl-PL" sz="1600" b="1" i="1" u="sng" dirty="0"/>
              <a:t>Bez Rodzica</a:t>
            </a:r>
            <a:r>
              <a:rPr lang="pl-PL" sz="1600" b="1" i="1" dirty="0"/>
              <a:t> na </a:t>
            </a:r>
            <a:r>
              <a:rPr lang="pl-PL" sz="1600" dirty="0"/>
              <a:t>1h 45 min.</a:t>
            </a:r>
          </a:p>
          <a:p>
            <a:pPr>
              <a:lnSpc>
                <a:spcPct val="220000"/>
              </a:lnSpc>
            </a:pPr>
            <a:r>
              <a:rPr lang="pl-PL" sz="1600" dirty="0"/>
              <a:t>Czas przebywania w grupie uzależniony będzie od indywidualnych potrzeb dziecka.</a:t>
            </a:r>
          </a:p>
          <a:p>
            <a:pPr>
              <a:lnSpc>
                <a:spcPct val="220000"/>
              </a:lnSpc>
            </a:pPr>
            <a:r>
              <a:rPr lang="pl-PL" sz="1600" dirty="0"/>
              <a:t>Podczas pobytu dziecka w sali z opiekunkami prosimy, aby rodzic był pod telefonem.</a:t>
            </a:r>
          </a:p>
          <a:p>
            <a:pPr>
              <a:lnSpc>
                <a:spcPct val="220000"/>
              </a:lnSpc>
            </a:pPr>
            <a:r>
              <a:rPr lang="pl-PL" sz="1600" dirty="0"/>
              <a:t>Podział grup godzinowych i posiłków pozostaje bez zmian.</a:t>
            </a:r>
          </a:p>
          <a:p>
            <a:pPr>
              <a:lnSpc>
                <a:spcPct val="220000"/>
              </a:lnSpc>
            </a:pPr>
            <a:r>
              <a:rPr lang="pl-PL" sz="1600" dirty="0"/>
              <a:t>Harmonogram zajęć podobny jak w </a:t>
            </a:r>
            <a:r>
              <a:rPr lang="pl-PL" sz="1600"/>
              <a:t>poprzednich dniach.</a:t>
            </a:r>
            <a:endParaRPr lang="pl-PL" sz="1600" dirty="0"/>
          </a:p>
          <a:p>
            <a:pPr>
              <a:lnSpc>
                <a:spcPct val="170000"/>
              </a:lnSpc>
            </a:pPr>
            <a:r>
              <a:rPr lang="pl-PL" sz="1600" b="1" dirty="0"/>
              <a:t>Następne dni( od 10.09.2024 do 17.09.2024) </a:t>
            </a:r>
            <a:r>
              <a:rPr lang="pl-PL" sz="1600" dirty="0"/>
              <a:t>- dziecko zostaje od godz.</a:t>
            </a:r>
            <a:r>
              <a:rPr lang="pl-PL" sz="1600" b="1" dirty="0"/>
              <a:t> 8 do 12</a:t>
            </a:r>
            <a:r>
              <a:rPr lang="pl-PL" sz="1600" dirty="0"/>
              <a:t>- </a:t>
            </a:r>
            <a:r>
              <a:rPr lang="pl-PL" sz="1600" b="1" i="1" u="sng" dirty="0"/>
              <a:t>Bez leżakowania.</a:t>
            </a:r>
            <a:r>
              <a:rPr lang="pl-PL" sz="1600" b="1" i="1" dirty="0"/>
              <a:t> </a:t>
            </a:r>
          </a:p>
          <a:p>
            <a:pPr>
              <a:lnSpc>
                <a:spcPct val="170000"/>
              </a:lnSpc>
            </a:pPr>
            <a:r>
              <a:rPr lang="pl-PL" sz="1600" dirty="0"/>
              <a:t>Decyzję o pozostawieniu dziecka w żłobku na leżakowanie podejmują rodzice według własnych potrzeb oraz w oparciu o opinie Opiekunek pracujących z dzieckiem w grupie.</a:t>
            </a:r>
          </a:p>
          <a:p>
            <a:pPr>
              <a:lnSpc>
                <a:spcPct val="200000"/>
              </a:lnSpc>
            </a:pPr>
            <a:r>
              <a:rPr lang="pl-PL" sz="1600" dirty="0"/>
              <a:t>Harmonogram może ulec zmianie w przypadku późniejszej  adaptacji (w trakcie roku szkolnego), a także ze względu na indywidualne zapotrzebowania rodziców i dzieci.</a:t>
            </a:r>
          </a:p>
          <a:p>
            <a:pPr>
              <a:lnSpc>
                <a:spcPct val="200000"/>
              </a:lnSpc>
            </a:pPr>
            <a:r>
              <a:rPr lang="pl-PL" sz="1600" dirty="0"/>
              <a:t>Od 18.09.2024- Dzieci mogą przebywać w żłobku cały dzień, będą prowadzone zajęcia według planu edukacyjno- wychowawczych oraz według indywidualnych potrzeb dziecka</a:t>
            </a:r>
          </a:p>
        </p:txBody>
      </p:sp>
    </p:spTree>
    <p:extLst>
      <p:ext uri="{BB962C8B-B14F-4D97-AF65-F5344CB8AC3E}">
        <p14:creationId xmlns:p14="http://schemas.microsoft.com/office/powerpoint/2010/main" val="159532901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f1e53f-5c99-468d-8a01-883550ccf2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E0F48DC70EA04AB92E0D6453FF2225" ma:contentTypeVersion="12" ma:contentTypeDescription="Utwórz nowy dokument." ma:contentTypeScope="" ma:versionID="d28cd0c041f68607467ab1b970e94615">
  <xsd:schema xmlns:xsd="http://www.w3.org/2001/XMLSchema" xmlns:xs="http://www.w3.org/2001/XMLSchema" xmlns:p="http://schemas.microsoft.com/office/2006/metadata/properties" xmlns:ns3="f7f1e53f-5c99-468d-8a01-883550ccf27f" targetNamespace="http://schemas.microsoft.com/office/2006/metadata/properties" ma:root="true" ma:fieldsID="58c2dc711b8760a75cfdd9b023cd58da" ns3:_="">
    <xsd:import namespace="f7f1e53f-5c99-468d-8a01-883550ccf27f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1e53f-5c99-468d-8a01-883550ccf27f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D4404D-2DE3-47A0-B509-B55D44F2BB01}">
  <ds:schemaRefs>
    <ds:schemaRef ds:uri="http://purl.org/dc/terms/"/>
    <ds:schemaRef ds:uri="http://schemas.microsoft.com/office/infopath/2007/PartnerControls"/>
    <ds:schemaRef ds:uri="f7f1e53f-5c99-468d-8a01-883550ccf27f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E4964CA-B9A9-477D-AFE3-1448FCE3DC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478E9E-30C8-4AF9-A2A1-A744AF8F76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f1e53f-5c99-468d-8a01-883550ccf2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351</Words>
  <Application>Microsoft Office PowerPoint</Application>
  <PresentationFormat>Panoramiczny</PresentationFormat>
  <Paragraphs>34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Engram Warsaw</vt:lpstr>
      <vt:lpstr>Times New Roman</vt:lpstr>
      <vt:lpstr>Motyw pakietu Office</vt:lpstr>
      <vt:lpstr>HARMONOGRAM ADAPTACJI </vt:lpstr>
      <vt:lpstr>HARMONOGRAM ADAPTACJI W ŻŁOBKU NR 10: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ADAPTACJI</dc:title>
  <dc:creator>Dorota Aniszczyk</dc:creator>
  <cp:lastModifiedBy>Agnieszka Kujawska</cp:lastModifiedBy>
  <cp:revision>8</cp:revision>
  <dcterms:created xsi:type="dcterms:W3CDTF">2023-05-08T12:49:32Z</dcterms:created>
  <dcterms:modified xsi:type="dcterms:W3CDTF">2024-08-05T11:33:40Z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0x01010021E0F48DC70EA04AB92E0D6453FF2225</vt:lpwstr>
  </property>
</Properties>
</file>