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4"/>
  </p:sldMasterIdLst>
  <p:sldIdLst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C00FF"/>
    <a:srgbClr val="FFCC00"/>
    <a:srgbClr val="D60093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oletta Iwańska" userId="c1fd7839-f04f-42dd-a1a8-35801cea7ee2" providerId="ADAL" clId="{A2B8DCEF-24BA-4934-A422-C3D6AF1D6010}"/>
    <pc:docChg chg="custSel delSld modSld">
      <pc:chgData name="Wioletta Iwańska" userId="c1fd7839-f04f-42dd-a1a8-35801cea7ee2" providerId="ADAL" clId="{A2B8DCEF-24BA-4934-A422-C3D6AF1D6010}" dt="2025-08-29T10:51:53.959" v="86" actId="20577"/>
      <pc:docMkLst>
        <pc:docMk/>
      </pc:docMkLst>
      <pc:sldChg chg="modSp modAnim">
        <pc:chgData name="Wioletta Iwańska" userId="c1fd7839-f04f-42dd-a1a8-35801cea7ee2" providerId="ADAL" clId="{A2B8DCEF-24BA-4934-A422-C3D6AF1D6010}" dt="2025-08-29T10:51:13.016" v="55" actId="14100"/>
        <pc:sldMkLst>
          <pc:docMk/>
          <pc:sldMk cId="650317164" sldId="256"/>
        </pc:sldMkLst>
        <pc:spChg chg="mod">
          <ac:chgData name="Wioletta Iwańska" userId="c1fd7839-f04f-42dd-a1a8-35801cea7ee2" providerId="ADAL" clId="{A2B8DCEF-24BA-4934-A422-C3D6AF1D6010}" dt="2025-08-29T10:51:13.016" v="55" actId="14100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Wioletta Iwańska" userId="c1fd7839-f04f-42dd-a1a8-35801cea7ee2" providerId="ADAL" clId="{A2B8DCEF-24BA-4934-A422-C3D6AF1D6010}" dt="2025-08-29T10:50:41.810" v="44" actId="20577"/>
          <ac:spMkLst>
            <pc:docMk/>
            <pc:sldMk cId="650317164" sldId="256"/>
            <ac:spMk id="3" creationId="{00000000-0000-0000-0000-000000000000}"/>
          </ac:spMkLst>
        </pc:spChg>
      </pc:sldChg>
      <pc:sldChg chg="addSp delSp modSp">
        <pc:chgData name="Wioletta Iwańska" userId="c1fd7839-f04f-42dd-a1a8-35801cea7ee2" providerId="ADAL" clId="{A2B8DCEF-24BA-4934-A422-C3D6AF1D6010}" dt="2025-08-29T10:51:53.959" v="86" actId="20577"/>
        <pc:sldMkLst>
          <pc:docMk/>
          <pc:sldMk cId="1280172865" sldId="259"/>
        </pc:sldMkLst>
        <pc:spChg chg="mod">
          <ac:chgData name="Wioletta Iwańska" userId="c1fd7839-f04f-42dd-a1a8-35801cea7ee2" providerId="ADAL" clId="{A2B8DCEF-24BA-4934-A422-C3D6AF1D6010}" dt="2025-08-29T10:51:37.346" v="82" actId="20577"/>
          <ac:spMkLst>
            <pc:docMk/>
            <pc:sldMk cId="1280172865" sldId="259"/>
            <ac:spMk id="2" creationId="{21B624A6-4673-48A0-87FB-618D53679018}"/>
          </ac:spMkLst>
        </pc:spChg>
        <pc:spChg chg="mod">
          <ac:chgData name="Wioletta Iwańska" userId="c1fd7839-f04f-42dd-a1a8-35801cea7ee2" providerId="ADAL" clId="{A2B8DCEF-24BA-4934-A422-C3D6AF1D6010}" dt="2025-08-29T10:51:53.959" v="86" actId="20577"/>
          <ac:spMkLst>
            <pc:docMk/>
            <pc:sldMk cId="1280172865" sldId="259"/>
            <ac:spMk id="6" creationId="{2039CB31-46AF-4593-9C62-3FEFB79792F3}"/>
          </ac:spMkLst>
        </pc:spChg>
        <pc:spChg chg="add del mod">
          <ac:chgData name="Wioletta Iwańska" userId="c1fd7839-f04f-42dd-a1a8-35801cea7ee2" providerId="ADAL" clId="{A2B8DCEF-24BA-4934-A422-C3D6AF1D6010}" dt="2025-08-29T10:50:13.387" v="2"/>
          <ac:spMkLst>
            <pc:docMk/>
            <pc:sldMk cId="1280172865" sldId="259"/>
            <ac:spMk id="7" creationId="{B3C22AF3-3933-437C-B10F-FB6B14967D55}"/>
          </ac:spMkLst>
        </pc:spChg>
        <pc:graphicFrameChg chg="del modGraphic">
          <ac:chgData name="Wioletta Iwańska" userId="c1fd7839-f04f-42dd-a1a8-35801cea7ee2" providerId="ADAL" clId="{A2B8DCEF-24BA-4934-A422-C3D6AF1D6010}" dt="2025-08-29T10:50:09.671" v="1" actId="478"/>
          <ac:graphicFrameMkLst>
            <pc:docMk/>
            <pc:sldMk cId="1280172865" sldId="259"/>
            <ac:graphicFrameMk id="4" creationId="{EE87030B-EAA8-4554-B7D2-23FFF1123079}"/>
          </ac:graphicFrameMkLst>
        </pc:graphicFrameChg>
        <pc:graphicFrameChg chg="add mod modGraphic">
          <ac:chgData name="Wioletta Iwańska" userId="c1fd7839-f04f-42dd-a1a8-35801cea7ee2" providerId="ADAL" clId="{A2B8DCEF-24BA-4934-A422-C3D6AF1D6010}" dt="2025-08-29T10:51:47.522" v="84" actId="14100"/>
          <ac:graphicFrameMkLst>
            <pc:docMk/>
            <pc:sldMk cId="1280172865" sldId="259"/>
            <ac:graphicFrameMk id="8" creationId="{8321AE13-5D05-4432-B2B7-8ABF99745116}"/>
          </ac:graphicFrameMkLst>
        </pc:graphicFrameChg>
      </pc:sldChg>
      <pc:sldChg chg="del">
        <pc:chgData name="Wioletta Iwańska" userId="c1fd7839-f04f-42dd-a1a8-35801cea7ee2" providerId="ADAL" clId="{A2B8DCEF-24BA-4934-A422-C3D6AF1D6010}" dt="2025-08-29T10:51:18.933" v="56" actId="2696"/>
        <pc:sldMkLst>
          <pc:docMk/>
          <pc:sldMk cId="2555571025" sldId="260"/>
        </pc:sldMkLst>
      </pc:sldChg>
      <pc:sldChg chg="del">
        <pc:chgData name="Wioletta Iwańska" userId="c1fd7839-f04f-42dd-a1a8-35801cea7ee2" providerId="ADAL" clId="{A2B8DCEF-24BA-4934-A422-C3D6AF1D6010}" dt="2025-08-29T10:51:19.746" v="57" actId="2696"/>
        <pc:sldMkLst>
          <pc:docMk/>
          <pc:sldMk cId="2409345135" sldId="261"/>
        </pc:sldMkLst>
      </pc:sldChg>
      <pc:sldChg chg="del">
        <pc:chgData name="Wioletta Iwańska" userId="c1fd7839-f04f-42dd-a1a8-35801cea7ee2" providerId="ADAL" clId="{A2B8DCEF-24BA-4934-A422-C3D6AF1D6010}" dt="2025-08-29T10:51:20.498" v="58" actId="2696"/>
        <pc:sldMkLst>
          <pc:docMk/>
          <pc:sldMk cId="2203473082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44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9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3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1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9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1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8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4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4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2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6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4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151118"/>
            <a:ext cx="3801035" cy="2829211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507" y="4661648"/>
            <a:ext cx="4096870" cy="124609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67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Łaguny 1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05-075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624A6-4673-48A0-87FB-618D5367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6574536" cy="60016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Adaptacja wrzesień 2025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99453E6-F97F-4F88-81AE-8466AD1DC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23353" y="111090"/>
            <a:ext cx="15399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039CB31-46AF-4593-9C62-3FEFB79792F3}"/>
              </a:ext>
            </a:extLst>
          </p:cNvPr>
          <p:cNvSpPr/>
          <p:nvPr/>
        </p:nvSpPr>
        <p:spPr>
          <a:xfrm>
            <a:off x="594360" y="5350353"/>
            <a:ext cx="94014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wtorku 16 września dzieci mogą już zostać na leżakowanie. Nie wszystkie są jednak na to gotowe. Leżakowanie będzie indywidualnie ustalane dla każdego dziecka.</a:t>
            </a:r>
            <a:endParaRPr kumimoji="0" lang="pl-PL" altLang="pl-P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8321AE13-5D05-4432-B2B7-8ABF997451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367594"/>
              </p:ext>
            </p:extLst>
          </p:nvPr>
        </p:nvGraphicFramePr>
        <p:xfrm>
          <a:off x="594361" y="1148805"/>
          <a:ext cx="8750808" cy="4201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543">
                  <a:extLst>
                    <a:ext uri="{9D8B030D-6E8A-4147-A177-3AD203B41FA5}">
                      <a16:colId xmlns:a16="http://schemas.microsoft.com/office/drawing/2014/main" val="47618041"/>
                    </a:ext>
                  </a:extLst>
                </a:gridCol>
                <a:gridCol w="1329632">
                  <a:extLst>
                    <a:ext uri="{9D8B030D-6E8A-4147-A177-3AD203B41FA5}">
                      <a16:colId xmlns:a16="http://schemas.microsoft.com/office/drawing/2014/main" val="1741224447"/>
                    </a:ext>
                  </a:extLst>
                </a:gridCol>
                <a:gridCol w="1507250">
                  <a:extLst>
                    <a:ext uri="{9D8B030D-6E8A-4147-A177-3AD203B41FA5}">
                      <a16:colId xmlns:a16="http://schemas.microsoft.com/office/drawing/2014/main" val="1723516753"/>
                    </a:ext>
                  </a:extLst>
                </a:gridCol>
                <a:gridCol w="1152640">
                  <a:extLst>
                    <a:ext uri="{9D8B030D-6E8A-4147-A177-3AD203B41FA5}">
                      <a16:colId xmlns:a16="http://schemas.microsoft.com/office/drawing/2014/main" val="2102818399"/>
                    </a:ext>
                  </a:extLst>
                </a:gridCol>
                <a:gridCol w="1152015">
                  <a:extLst>
                    <a:ext uri="{9D8B030D-6E8A-4147-A177-3AD203B41FA5}">
                      <a16:colId xmlns:a16="http://schemas.microsoft.com/office/drawing/2014/main" val="2758580276"/>
                    </a:ext>
                  </a:extLst>
                </a:gridCol>
                <a:gridCol w="886839">
                  <a:extLst>
                    <a:ext uri="{9D8B030D-6E8A-4147-A177-3AD203B41FA5}">
                      <a16:colId xmlns:a16="http://schemas.microsoft.com/office/drawing/2014/main" val="925625624"/>
                    </a:ext>
                  </a:extLst>
                </a:gridCol>
                <a:gridCol w="774889">
                  <a:extLst>
                    <a:ext uri="{9D8B030D-6E8A-4147-A177-3AD203B41FA5}">
                      <a16:colId xmlns:a16="http://schemas.microsoft.com/office/drawing/2014/main" val="672547724"/>
                    </a:ext>
                  </a:extLst>
                </a:gridCol>
              </a:tblGrid>
              <a:tr h="233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PONIEDZIAŁEK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WTOREK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SRODA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CZWARTEK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PIĄTEK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SOBOTA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NIEDZIELA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extLst>
                  <a:ext uri="{0D108BD9-81ED-4DB2-BD59-A6C34878D82A}">
                    <a16:rowId xmlns:a16="http://schemas.microsoft.com/office/drawing/2014/main" val="1097478419"/>
                  </a:ext>
                </a:extLst>
              </a:tr>
              <a:tr h="1493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extLst>
                  <a:ext uri="{0D108BD9-81ED-4DB2-BD59-A6C34878D82A}">
                    <a16:rowId xmlns:a16="http://schemas.microsoft.com/office/drawing/2014/main" val="477829465"/>
                  </a:ext>
                </a:extLst>
              </a:tr>
              <a:tr h="380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2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3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4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5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extLst>
                  <a:ext uri="{0D108BD9-81ED-4DB2-BD59-A6C34878D82A}">
                    <a16:rowId xmlns:a16="http://schemas.microsoft.com/office/drawing/2014/main" val="3879968398"/>
                  </a:ext>
                </a:extLst>
              </a:tr>
              <a:tr h="905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none" strike="noStrike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>
                          <a:effectLst/>
                        </a:rPr>
                        <a:t>Z RODZICAMI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10:00- 11:45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none" strike="noStrike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>
                          <a:effectLst/>
                        </a:rPr>
                        <a:t>Z RODZICAMI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10:00- 11:45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none" strike="noStrike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>
                          <a:effectLst/>
                        </a:rPr>
                        <a:t>Z RODZICAMI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10:00- 11:45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10:00-11:45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Dzieci pozostają pod opieką pań opiekunek.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X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349796"/>
                  </a:ext>
                </a:extLst>
              </a:tr>
              <a:tr h="380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8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9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10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11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12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extLst>
                  <a:ext uri="{0D108BD9-81ED-4DB2-BD59-A6C34878D82A}">
                    <a16:rowId xmlns:a16="http://schemas.microsoft.com/office/drawing/2014/main" val="2746871049"/>
                  </a:ext>
                </a:extLst>
              </a:tr>
              <a:tr h="1066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10:00-11:45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Dzieci pozostają pod opieką pań opiekunek.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8:00-12:00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Czas pobytu dzieci w żłobku ustalany indywidualnie.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extLst>
                  <a:ext uri="{0D108BD9-81ED-4DB2-BD59-A6C34878D82A}">
                    <a16:rowId xmlns:a16="http://schemas.microsoft.com/office/drawing/2014/main" val="767540351"/>
                  </a:ext>
                </a:extLst>
              </a:tr>
              <a:tr h="380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15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16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17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18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>
                          <a:effectLst/>
                        </a:rPr>
                        <a:t>19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extLst>
                  <a:ext uri="{0D108BD9-81ED-4DB2-BD59-A6C34878D82A}">
                    <a16:rowId xmlns:a16="http://schemas.microsoft.com/office/drawing/2014/main" val="130891996"/>
                  </a:ext>
                </a:extLst>
              </a:tr>
              <a:tr h="70602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8:00-12:00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Czas pobytu dzieci w żłobku ustalany indywidualnie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X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14" marR="5721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4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1728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E0F48DC70EA04AB92E0D6453FF2225" ma:contentTypeVersion="16" ma:contentTypeDescription="Utwórz nowy dokument." ma:contentTypeScope="" ma:versionID="46ef1129a3721d860d2cc653c72ab8a6">
  <xsd:schema xmlns:xsd="http://www.w3.org/2001/XMLSchema" xmlns:xs="http://www.w3.org/2001/XMLSchema" xmlns:p="http://schemas.microsoft.com/office/2006/metadata/properties" xmlns:ns3="33e88f70-0a44-4feb-906e-e1f019ba4c03" xmlns:ns4="f7f1e53f-5c99-468d-8a01-883550ccf27f" targetNamespace="http://schemas.microsoft.com/office/2006/metadata/properties" ma:root="true" ma:fieldsID="f5480650df9724e559f5ee3afb57acbf" ns3:_="" ns4:_="">
    <xsd:import namespace="33e88f70-0a44-4feb-906e-e1f019ba4c03"/>
    <xsd:import namespace="f7f1e53f-5c99-468d-8a01-883550ccf2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88f70-0a44-4feb-906e-e1f019ba4c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1e53f-5c99-468d-8a01-883550ccf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f1e53f-5c99-468d-8a01-883550ccf27f" xsi:nil="true"/>
  </documentManagement>
</p:properties>
</file>

<file path=customXml/itemProps1.xml><?xml version="1.0" encoding="utf-8"?>
<ds:datastoreItem xmlns:ds="http://schemas.openxmlformats.org/officeDocument/2006/customXml" ds:itemID="{43E74616-6DA6-47F7-BC40-B72B0CC930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e88f70-0a44-4feb-906e-e1f019ba4c03"/>
    <ds:schemaRef ds:uri="f7f1e53f-5c99-468d-8a01-883550ccf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97E547-9AD0-4874-B9EA-9851DE2A8E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381EB2-36F2-4AEA-B90C-2A4D9828E7CA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33e88f70-0a44-4feb-906e-e1f019ba4c03"/>
    <ds:schemaRef ds:uri="f7f1e53f-5c99-468d-8a01-883550ccf27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147</Words>
  <Application>Microsoft Office PowerPoint</Application>
  <PresentationFormat>Panoramiczny</PresentationFormat>
  <Paragraphs>80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Engram Warsaw</vt:lpstr>
      <vt:lpstr>Times New Roman</vt:lpstr>
      <vt:lpstr>Retrospekcja</vt:lpstr>
      <vt:lpstr>HARMONOGRAM ADAPTACJI</vt:lpstr>
      <vt:lpstr>Adaptacja wrzesień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Wioletta Iwańska</dc:creator>
  <cp:lastModifiedBy>Wioletta Iwańska</cp:lastModifiedBy>
  <cp:revision>37</cp:revision>
  <dcterms:created xsi:type="dcterms:W3CDTF">2023-03-20T11:53:13Z</dcterms:created>
  <dcterms:modified xsi:type="dcterms:W3CDTF">2025-08-29T10:52:12Z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0x01010021E0F48DC70EA04AB92E0D6453FF2225</vt:lpwstr>
  </property>
</Properties>
</file>