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4"/>
  </p:sldMasterIdLst>
  <p:sldIdLst>
    <p:sldId id="256" r:id="rId5"/>
    <p:sldId id="258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63EC84-063A-EB33-B9B6-EA67E28FEA46}" v="51" dt="2023-03-20T12:30:06.235"/>
    <p1510:client id="{D745A3C9-40B9-D158-62EA-ED9F260AF128}" v="82" dt="2023-03-20T12:05:19.0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81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7913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385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59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351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137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537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873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260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616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261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518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444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66" r:id="rId6"/>
    <p:sldLayoutId id="2147483762" r:id="rId7"/>
    <p:sldLayoutId id="2147483763" r:id="rId8"/>
    <p:sldLayoutId id="2147483764" r:id="rId9"/>
    <p:sldLayoutId id="2147483765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6F9F4B6-59B0-657E-FDBC-898F508D82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72" r="7972"/>
          <a:stretch/>
        </p:blipFill>
        <p:spPr>
          <a:xfrm>
            <a:off x="4121249" y="10"/>
            <a:ext cx="8668512" cy="6857990"/>
          </a:xfrm>
          <a:prstGeom prst="rect">
            <a:avLst/>
          </a:prstGeom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62962" y="1151118"/>
            <a:ext cx="4023360" cy="3204134"/>
          </a:xfrm>
        </p:spPr>
        <p:txBody>
          <a:bodyPr anchor="b">
            <a:normAutofit/>
          </a:bodyPr>
          <a:lstStyle/>
          <a:p>
            <a:pPr algn="ctr"/>
            <a:r>
              <a:rPr lang="pl-PL" sz="4000" dirty="0">
                <a:latin typeface="Calibri"/>
                <a:cs typeface="Calibri"/>
              </a:rPr>
              <a:t>PLAN ADAPTACJI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63603" y="4729148"/>
            <a:ext cx="4023359" cy="1208141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cs typeface="Calibri"/>
              </a:rPr>
              <a:t>Żłobek nr 5</a:t>
            </a:r>
            <a:endParaRPr lang="en-US" sz="2000" dirty="0">
              <a:latin typeface="Calibri"/>
              <a:cs typeface="Calibri"/>
            </a:endParaRPr>
          </a:p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cs typeface="Calibri"/>
              </a:rPr>
              <a:t>ul. Odyńca 59</a:t>
            </a:r>
          </a:p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ea typeface="+mn-lt"/>
                <a:cs typeface="+mn-lt"/>
              </a:rPr>
              <a:t>02-644 Warszawa</a:t>
            </a:r>
            <a:endParaRPr lang="pl-PL" dirty="0">
              <a:latin typeface="Calibri"/>
            </a:endParaRPr>
          </a:p>
          <a:p>
            <a:endParaRPr lang="pl-PL" sz="2000" dirty="0">
              <a:latin typeface="Calibri"/>
              <a:cs typeface="Calibri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6BC1D3-63A4-EC7D-4A4B-6F75FE569411}"/>
              </a:ext>
            </a:extLst>
          </p:cNvPr>
          <p:cNvSpPr txBox="1"/>
          <p:nvPr/>
        </p:nvSpPr>
        <p:spPr>
          <a:xfrm>
            <a:off x="361336" y="6400176"/>
            <a:ext cx="2743200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l-PL" sz="1100" dirty="0">
                <a:latin typeface="Engram Warsaw"/>
              </a:rPr>
              <a:t>#</a:t>
            </a:r>
            <a:r>
              <a:rPr lang="pl-PL" sz="1100" dirty="0">
                <a:solidFill>
                  <a:srgbClr val="0091CF"/>
                </a:solidFill>
                <a:latin typeface="Engram Warsaw"/>
              </a:rPr>
              <a:t>WARSZAWA</a:t>
            </a:r>
            <a:r>
              <a:rPr lang="pl-PL" sz="1100" dirty="0">
                <a:solidFill>
                  <a:srgbClr val="FAB036"/>
                </a:solidFill>
                <a:latin typeface="Engram Warsaw"/>
              </a:rPr>
              <a:t>DLA</a:t>
            </a:r>
            <a:r>
              <a:rPr lang="pl-PL" sz="1100" dirty="0">
                <a:solidFill>
                  <a:srgbClr val="E53629"/>
                </a:solidFill>
                <a:latin typeface="Engram Warsaw"/>
              </a:rPr>
              <a:t>NAJMŁODSZYCH</a:t>
            </a:r>
            <a:endParaRPr lang="en-US" dirty="0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7C775662-AB62-CFEA-15CD-E4CDC12737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336" y="196214"/>
            <a:ext cx="2399071" cy="152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3171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589BC5E2-732E-4C66-AB67-7B869EF7EBBC}"/>
              </a:ext>
            </a:extLst>
          </p:cNvPr>
          <p:cNvSpPr txBox="1"/>
          <p:nvPr/>
        </p:nvSpPr>
        <p:spPr>
          <a:xfrm>
            <a:off x="485193" y="737118"/>
            <a:ext cx="103849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PLAN ADAPTACJI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485192" y="1567544"/>
            <a:ext cx="1118740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0000"/>
              </a:lnSpc>
            </a:pPr>
            <a:endParaRPr lang="pl-PL" spc="-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pl-PL" spc="-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Rozpoczęcie przez dziecko procesu adaptacji to bardzo trudny okres zarówno dla dzieci jak i rodziców. Niemniej  jest on bardzo ważnym momentem w życiu dziecka.</a:t>
            </a:r>
          </a:p>
          <a:p>
            <a:pPr algn="just">
              <a:lnSpc>
                <a:spcPct val="100000"/>
              </a:lnSpc>
            </a:pPr>
            <a:r>
              <a:rPr lang="pl-PL" spc="-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Adaptacja w żłobku jest to proces, podczas którego dziecko buduje poczucie bezpieczeństwa w nowym miejscu z tego etapu nie wolno rezygnować. W naszym żłobku dzieci nowo przyjęte przez pierwsze 3 dni spędzają czas w żłobku w obecności rodzica/opiekuna w małych grupach 6 – 8 osobowych przez 1,5 godziny.</a:t>
            </a:r>
          </a:p>
          <a:p>
            <a:pPr algn="just">
              <a:lnSpc>
                <a:spcPct val="100000"/>
              </a:lnSpc>
            </a:pPr>
            <a:endParaRPr lang="pl-PL" spc="-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704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589BC5E2-732E-4C66-AB67-7B869EF7EBBC}"/>
              </a:ext>
            </a:extLst>
          </p:cNvPr>
          <p:cNvSpPr txBox="1"/>
          <p:nvPr/>
        </p:nvSpPr>
        <p:spPr>
          <a:xfrm>
            <a:off x="373223" y="618453"/>
            <a:ext cx="103110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TYDZIEŃ ADAPTACJI 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373223" y="1225689"/>
            <a:ext cx="9703837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01.09.2025 r. – 05.09.2025 r.</a:t>
            </a:r>
          </a:p>
          <a:p>
            <a:pPr algn="just"/>
            <a:endParaRPr lang="pl-PL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pl-PL" spc="-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Grupa dzielona jest na III tury</a:t>
            </a:r>
          </a:p>
          <a:p>
            <a:pPr algn="just">
              <a:lnSpc>
                <a:spcPct val="100000"/>
              </a:lnSpc>
            </a:pPr>
            <a:endParaRPr lang="pl-PL" spc="-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pc="-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tura: 8.00 – 9.30       </a:t>
            </a:r>
          </a:p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pc="-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 tura: 10.00 – 11.30 </a:t>
            </a:r>
          </a:p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pc="-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III tura: 14.00 – 15.30</a:t>
            </a:r>
          </a:p>
          <a:p>
            <a:pPr algn="just">
              <a:lnSpc>
                <a:spcPct val="100000"/>
              </a:lnSpc>
            </a:pPr>
            <a:endParaRPr lang="pl-PL" spc="-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l-PL" spc="-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Dziecko i rodzic może poznać w ten sposób wszystkie opiekunki, które będą w jego grupie. </a:t>
            </a:r>
          </a:p>
          <a:p>
            <a:pPr algn="just"/>
            <a:r>
              <a:rPr lang="pl-PL" spc="-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Jest to dobry czas na wzajemną integrację między dziećmi, rodzicami oraz opiekunami.</a:t>
            </a:r>
          </a:p>
          <a:p>
            <a:pPr algn="just">
              <a:lnSpc>
                <a:spcPct val="100000"/>
              </a:lnSpc>
            </a:pPr>
            <a:endParaRPr lang="pl-PL" spc="-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buClr>
                <a:srgbClr val="000000"/>
              </a:buClr>
              <a:buSzPct val="45000"/>
            </a:pPr>
            <a:r>
              <a:rPr lang="pl-PL" spc="-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Każdego dnia dziecko wraz z rodzicem spędza czas w innej podgrupie i spożywa inny, urozmaicony posiłek:</a:t>
            </a:r>
          </a:p>
          <a:p>
            <a:pPr algn="just">
              <a:lnSpc>
                <a:spcPct val="100000"/>
              </a:lnSpc>
              <a:buClr>
                <a:srgbClr val="000000"/>
              </a:buClr>
              <a:buSzPct val="45000"/>
            </a:pPr>
            <a:r>
              <a:rPr lang="pl-PL" spc="-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I turze jest to śniadanie</a:t>
            </a:r>
          </a:p>
          <a:p>
            <a:pPr algn="just">
              <a:lnSpc>
                <a:spcPct val="100000"/>
              </a:lnSpc>
              <a:buClr>
                <a:srgbClr val="000000"/>
              </a:buClr>
              <a:buSzPct val="45000"/>
            </a:pPr>
            <a:r>
              <a:rPr lang="pl-PL" spc="-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II turze owoce i obiad</a:t>
            </a:r>
          </a:p>
          <a:p>
            <a:pPr algn="just">
              <a:lnSpc>
                <a:spcPct val="100000"/>
              </a:lnSpc>
              <a:buClr>
                <a:srgbClr val="000000"/>
              </a:buClr>
              <a:buSzPct val="45000"/>
            </a:pPr>
            <a:r>
              <a:rPr lang="pl-PL" spc="-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III turze zupa i podwieczorek</a:t>
            </a:r>
          </a:p>
          <a:p>
            <a:pPr algn="just">
              <a:lnSpc>
                <a:spcPct val="100000"/>
              </a:lnSpc>
              <a:buClr>
                <a:srgbClr val="000000"/>
              </a:buClr>
              <a:buSzPct val="45000"/>
            </a:pPr>
            <a:endParaRPr lang="pl-PL" spc="-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31350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589BC5E2-732E-4C66-AB67-7B869EF7EBBC}"/>
              </a:ext>
            </a:extLst>
          </p:cNvPr>
          <p:cNvSpPr txBox="1"/>
          <p:nvPr/>
        </p:nvSpPr>
        <p:spPr>
          <a:xfrm>
            <a:off x="410548" y="933061"/>
            <a:ext cx="108630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 TYDZIEŃ 08.09.2025 r. – 12.09.2025 r. 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410548" y="1595535"/>
            <a:ext cx="1030099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Dzieci zostają w swojej grupie przez 1.5 godziny, grupy są podzielone na II tury. </a:t>
            </a:r>
          </a:p>
          <a:p>
            <a:pPr algn="just"/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tura: 8:00 – 9:30</a:t>
            </a:r>
          </a:p>
          <a:p>
            <a:pPr algn="just"/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 tura: 9:30 – 12:00</a:t>
            </a:r>
          </a:p>
          <a:p>
            <a:pPr algn="just"/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l-PL" spc="-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 4-go dnia (06.09.2023 r.)  adaptacji podejmujemy próbę pozostawienia dziecka na krótką chwilę bez rodzica/ opiekuna. Czas będzie stopniowo wydłużany w zależności od indywidualnych potrzeb dziecka. Jednocześnie prosimy, aby rodzic/opiekun był dostępny pod telefonem.</a:t>
            </a:r>
          </a:p>
          <a:p>
            <a:pPr algn="just"/>
            <a:endParaRPr lang="pl-PL" spc="-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l-PL" spc="-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l-PL" spc="-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Przez okres pierwszych dwóch tygodni dzieci nie leżakują.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337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589BC5E2-732E-4C66-AB67-7B869EF7EBBC}"/>
              </a:ext>
            </a:extLst>
          </p:cNvPr>
          <p:cNvSpPr txBox="1"/>
          <p:nvPr/>
        </p:nvSpPr>
        <p:spPr>
          <a:xfrm>
            <a:off x="401216" y="1119673"/>
            <a:ext cx="108723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III TYDZIEŃ 15.09.2025 r. </a:t>
            </a:r>
            <a:r>
              <a:rPr lang="pl-PL" sz="20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19.09.2025 </a:t>
            </a:r>
            <a:r>
              <a:rPr lang="pl-PL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r. 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401216" y="1894115"/>
            <a:ext cx="104409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000000"/>
              </a:buClr>
              <a:buSzPct val="45000"/>
            </a:pPr>
            <a:r>
              <a:rPr lang="pl-PL" spc="-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trzecim tygodniu nie ma podziału na podgrupy, dzieci przyprowadzane są do godziny 8:30 i zostają do obiadu (12:00), bądź dłużej. Podejmowane są pierwsze próby leżakowania.</a:t>
            </a:r>
          </a:p>
          <a:p>
            <a:pPr algn="just">
              <a:buClr>
                <a:srgbClr val="000000"/>
              </a:buClr>
              <a:buSzPct val="45000"/>
            </a:pPr>
            <a:endParaRPr lang="pl-PL" spc="-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Clr>
                <a:srgbClr val="000000"/>
              </a:buClr>
              <a:buSzPct val="45000"/>
            </a:pPr>
            <a:r>
              <a:rPr lang="pl-PL" spc="-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Czas pozostania w grupie jest uzależniony od indywidualnych potrzeb dziecka.</a:t>
            </a:r>
          </a:p>
          <a:p>
            <a:pPr algn="just">
              <a:lnSpc>
                <a:spcPct val="100000"/>
              </a:lnSpc>
              <a:buClr>
                <a:srgbClr val="000000"/>
              </a:buClr>
              <a:buSzPct val="45000"/>
            </a:pPr>
            <a:r>
              <a:rPr lang="pl-PL" spc="-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algn="just">
              <a:lnSpc>
                <a:spcPct val="100000"/>
              </a:lnSpc>
              <a:buClr>
                <a:srgbClr val="000000"/>
              </a:buClr>
              <a:buSzPct val="45000"/>
            </a:pPr>
            <a:endParaRPr lang="pl-PL" spc="-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732034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e9621622-58d3-4d39-8d0f-74e148b3aea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B0E884EF88EFF43A24ED160F2BF7E09" ma:contentTypeVersion="18" ma:contentTypeDescription="Utwórz nowy dokument." ma:contentTypeScope="" ma:versionID="ed17a17f78f29ac3e0ec7112259166f6">
  <xsd:schema xmlns:xsd="http://www.w3.org/2001/XMLSchema" xmlns:xs="http://www.w3.org/2001/XMLSchema" xmlns:p="http://schemas.microsoft.com/office/2006/metadata/properties" xmlns:ns3="e9621622-58d3-4d39-8d0f-74e148b3aea8" xmlns:ns4="79f172ab-9ab1-4fc7-9d97-55275b12a6a5" targetNamespace="http://schemas.microsoft.com/office/2006/metadata/properties" ma:root="true" ma:fieldsID="7d5892d538fb7ee4c12915f9e7bc2c4f" ns3:_="" ns4:_="">
    <xsd:import namespace="e9621622-58d3-4d39-8d0f-74e148b3aea8"/>
    <xsd:import namespace="79f172ab-9ab1-4fc7-9d97-55275b12a6a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621622-58d3-4d39-8d0f-74e148b3ae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f172ab-9ab1-4fc7-9d97-55275b12a6a5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540FB6-B05E-4721-B05A-F901CB70572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8BD8AF9-DDD8-4BEF-B7D2-8E9F01304C11}">
  <ds:schemaRefs>
    <ds:schemaRef ds:uri="http://purl.org/dc/dcmitype/"/>
    <ds:schemaRef ds:uri="http://purl.org/dc/elements/1.1/"/>
    <ds:schemaRef ds:uri="e9621622-58d3-4d39-8d0f-74e148b3aea8"/>
    <ds:schemaRef ds:uri="http://schemas.microsoft.com/office/2006/documentManagement/types"/>
    <ds:schemaRef ds:uri="http://www.w3.org/XML/1998/namespace"/>
    <ds:schemaRef ds:uri="http://purl.org/dc/terms/"/>
    <ds:schemaRef ds:uri="79f172ab-9ab1-4fc7-9d97-55275b12a6a5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22099AF0-0E26-44BF-81F8-20C8AE107E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621622-58d3-4d39-8d0f-74e148b3aea8"/>
    <ds:schemaRef ds:uri="79f172ab-9ab1-4fc7-9d97-55275b12a6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388</Words>
  <Application>Microsoft Office PowerPoint</Application>
  <PresentationFormat>Panoramiczny</PresentationFormat>
  <Paragraphs>45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0" baseType="lpstr">
      <vt:lpstr>Arial</vt:lpstr>
      <vt:lpstr>Avenir Next LT Pro</vt:lpstr>
      <vt:lpstr>Calibri</vt:lpstr>
      <vt:lpstr>Engram Warsaw</vt:lpstr>
      <vt:lpstr>AccentBoxVTI</vt:lpstr>
      <vt:lpstr>PLAN ADAPTACJI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Renata Szuba</dc:creator>
  <cp:lastModifiedBy>Renata Szuba</cp:lastModifiedBy>
  <cp:revision>44</cp:revision>
  <dcterms:created xsi:type="dcterms:W3CDTF">2023-03-20T11:53:13Z</dcterms:created>
  <dcterms:modified xsi:type="dcterms:W3CDTF">2025-08-25T11:52:27Z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0x010100EB0E884EF88EFF43A24ED160F2BF7E09</vt:lpwstr>
  </property>
</Properties>
</file>