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4"/>
  </p:sldMasterIdLst>
  <p:notesMasterIdLst>
    <p:notesMasterId r:id="rId8"/>
  </p:notesMasterIdLst>
  <p:sldIdLst>
    <p:sldId id="256" r:id="rId5"/>
    <p:sldId id="258" r:id="rId6"/>
    <p:sldId id="259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olina Lesiak" userId="8f9e5c8c-ce63-477f-abc4-1cdfd9ad21eb" providerId="ADAL" clId="{59B3CF32-C385-4DF6-B87D-1343A7DE8B70}"/>
    <pc:docChg chg="custSel modSld">
      <pc:chgData name="Karolina Lesiak" userId="8f9e5c8c-ce63-477f-abc4-1cdfd9ad21eb" providerId="ADAL" clId="{59B3CF32-C385-4DF6-B87D-1343A7DE8B70}" dt="2025-08-26T09:54:32.973" v="18" actId="20577"/>
      <pc:docMkLst>
        <pc:docMk/>
      </pc:docMkLst>
      <pc:sldChg chg="modSp">
        <pc:chgData name="Karolina Lesiak" userId="8f9e5c8c-ce63-477f-abc4-1cdfd9ad21eb" providerId="ADAL" clId="{59B3CF32-C385-4DF6-B87D-1343A7DE8B70}" dt="2025-08-26T09:54:32.973" v="18" actId="20577"/>
        <pc:sldMkLst>
          <pc:docMk/>
          <pc:sldMk cId="3406704889" sldId="258"/>
        </pc:sldMkLst>
        <pc:spChg chg="mod">
          <ac:chgData name="Karolina Lesiak" userId="8f9e5c8c-ce63-477f-abc4-1cdfd9ad21eb" providerId="ADAL" clId="{59B3CF32-C385-4DF6-B87D-1343A7DE8B70}" dt="2025-08-26T09:54:32.973" v="18" actId="20577"/>
          <ac:spMkLst>
            <pc:docMk/>
            <pc:sldMk cId="3406704889" sldId="258"/>
            <ac:spMk id="5" creationId="{3813AEC7-7234-4CC7-8C7D-487E7A63D77E}"/>
          </ac:spMkLst>
        </pc:spChg>
      </pc:sldChg>
    </pc:docChg>
  </pc:docChgLst>
  <pc:docChgLst>
    <pc:chgData name="Karolina Lesiak" userId="8f9e5c8c-ce63-477f-abc4-1cdfd9ad21eb" providerId="ADAL" clId="{03B55291-C87E-4F9A-B326-4F42D0EC5443}"/>
  </pc:docChgLst>
  <pc:docChgLst>
    <pc:chgData name="Karolina Lesiak" userId="8f9e5c8c-ce63-477f-abc4-1cdfd9ad21eb" providerId="ADAL" clId="{FFB5C439-9E4B-4769-84BA-793B55508C02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2DF81-46FB-4839-AD35-B0E583528252}" type="datetimeFigureOut">
              <a:rPr lang="pl-PL" smtClean="0"/>
              <a:t>26-08-2025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F619A-5E26-42CA-8358-A99551ED9F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845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AF619A-5E26-42CA-8358-A99551ED9F8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00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3927339" y="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r>
              <a:rPr lang="pl-PL" sz="4000" dirty="0"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19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Rabsztyńska 22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01-143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19446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989EDAE3-A827-4C78-838B-7B7BF261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Harmonogram adaptacji: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3813AEC7-7234-4CC7-8C7D-487E7A63D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925" y="2352582"/>
            <a:ext cx="11176987" cy="395677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Pierwsze kolejne 3 dni robocze września dzieci wraz z rodzicami przychodzą do żłobka (1 dziecko + 1 rodzic).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Rodzice z dziećmi podzieleni są na małe grupy adaptacyjne i przebywają w grupie ok. 2 godziny dziennie, w ramach pracy żłobka.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Czwartego dnia dzieci podzielone zostaną na dwie grupy. Wchodzą do sal same i zostają maksymalnie przez 1 godzinę.   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Przez kolejne 2-3 dni dzieci przychodzą do żłobka w wyznaczonych godzinach i stopniowo wydłużamy im czas pobytu w żłobku.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pl-PL" sz="1800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pl-PL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670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6C455079-8932-44FE-B8DC-E426397AF1A0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BAD8D75A-26ED-436A-B112-EBCC17FF10E1}"/>
              </a:ext>
            </a:extLst>
          </p:cNvPr>
          <p:cNvSpPr/>
          <p:nvPr/>
        </p:nvSpPr>
        <p:spPr>
          <a:xfrm>
            <a:off x="3687199" y="6488668"/>
            <a:ext cx="481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DB9F09FC-4D0B-499D-879A-D5ED84CDE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Harmonogram adaptacji c.d.:</a:t>
            </a:r>
          </a:p>
        </p:txBody>
      </p:sp>
      <p:sp>
        <p:nvSpPr>
          <p:cNvPr id="2" name="Podtytuł 1">
            <a:extLst>
              <a:ext uri="{FF2B5EF4-FFF2-40B4-BE49-F238E27FC236}">
                <a16:creationId xmlns:a16="http://schemas.microsoft.com/office/drawing/2014/main" id="{D184ECAB-44A4-42F3-B51B-1DA83E780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104" y="2077375"/>
            <a:ext cx="10434591" cy="41281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W połowie następnego tygodnia, lub wcześniej (w zależności od możliwości dziecka i rodziców) dzieci przychodzą do żłobka, do godziny 8.20 (bez podziału na grupy).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W okresie adaptacji (a przynajmniej w pierwszym jej tygodniu), w miarę możliwości rodziców, dzieci nie leżakują w żłobku, ze względu na olbrzymi stres jakim jest dla nich wejście w nowe środowisko.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Dziecko jest gotowe do pozostania w placówce gdy potrafi okresowo zainteresować się otaczającymi zabawkami oraz spożywa posiłki i pije (nawet niewiele).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Średni czas trwania adaptacji to około 2 tygodnie.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672567896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275F2D4B0E194438E3A35E86188CDFD" ma:contentTypeVersion="18" ma:contentTypeDescription="Utwórz nowy dokument." ma:contentTypeScope="" ma:versionID="bf5e53844f5969475b263a51460e1b0e">
  <xsd:schema xmlns:xsd="http://www.w3.org/2001/XMLSchema" xmlns:xs="http://www.w3.org/2001/XMLSchema" xmlns:p="http://schemas.microsoft.com/office/2006/metadata/properties" xmlns:ns3="5b91f61f-1185-4990-a5b8-f6a0243aafd3" xmlns:ns4="7f32a789-dc66-4f3b-84ab-70cfe4ed8e81" targetNamespace="http://schemas.microsoft.com/office/2006/metadata/properties" ma:root="true" ma:fieldsID="5b627db7d275fb55ee7a538ec3adaca5" ns3:_="" ns4:_="">
    <xsd:import namespace="5b91f61f-1185-4990-a5b8-f6a0243aafd3"/>
    <xsd:import namespace="7f32a789-dc66-4f3b-84ab-70cfe4ed8e8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ObjectDetectorVersions" minOccurs="0"/>
                <xsd:element ref="ns3:_activity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91f61f-1185-4990-a5b8-f6a0243aaf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2a789-dc66-4f3b-84ab-70cfe4ed8e8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b91f61f-1185-4990-a5b8-f6a0243aafd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BA2499-C3E7-4FEB-A56C-46E0E8D04E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91f61f-1185-4990-a5b8-f6a0243aafd3"/>
    <ds:schemaRef ds:uri="7f32a789-dc66-4f3b-84ab-70cfe4ed8e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46FCDE-378C-4B9A-98DC-DE2879DD6E63}">
  <ds:schemaRefs>
    <ds:schemaRef ds:uri="http://purl.org/dc/elements/1.1/"/>
    <ds:schemaRef ds:uri="7f32a789-dc66-4f3b-84ab-70cfe4ed8e81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5b91f61f-1185-4990-a5b8-f6a0243aafd3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19F6E0B-9D11-42B8-97B3-5F48747DA3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230</Words>
  <Application>Microsoft Office PowerPoint</Application>
  <PresentationFormat>Panoramiczny</PresentationFormat>
  <Paragraphs>20</Paragraphs>
  <Slides>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9" baseType="lpstr">
      <vt:lpstr>Arial</vt:lpstr>
      <vt:lpstr>Avenir Next LT Pro</vt:lpstr>
      <vt:lpstr>Calibri</vt:lpstr>
      <vt:lpstr>Courier New</vt:lpstr>
      <vt:lpstr>Engram Warsaw</vt:lpstr>
      <vt:lpstr>AccentBoxVTI</vt:lpstr>
      <vt:lpstr>HARMONOGRAM ADAPTACJI</vt:lpstr>
      <vt:lpstr>Harmonogram adaptacji:</vt:lpstr>
      <vt:lpstr>Harmonogram adaptacji c.d.: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Karolina Lesiak</dc:creator>
  <cp:lastModifiedBy>Karolina Lesiak</cp:lastModifiedBy>
  <cp:revision>42</cp:revision>
  <dcterms:created xsi:type="dcterms:W3CDTF">2023-03-20T11:53:13Z</dcterms:created>
  <dcterms:modified xsi:type="dcterms:W3CDTF">2025-08-26T09:54:38Z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0x0101002275F2D4B0E194438E3A35E86188CDFD</vt:lpwstr>
  </property>
</Properties>
</file>