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4"/>
  </p:sldMasterIdLst>
  <p:notesMasterIdLst>
    <p:notesMasterId r:id="rId9"/>
  </p:notesMasterIdLst>
  <p:sldIdLst>
    <p:sldId id="256" r:id="rId5"/>
    <p:sldId id="261" r:id="rId6"/>
    <p:sldId id="263" r:id="rId7"/>
    <p:sldId id="264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63EC84-063A-EB33-B9B6-EA67E28FEA46}" v="51" dt="2023-03-20T12:30:06.235"/>
    <p1510:client id="{D745A3C9-40B9-D158-62EA-ED9F260AF128}" v="82" dt="2023-03-20T12:05:19.0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96AF49-D3D8-4F14-A497-9875DAE98C0B}" type="datetimeFigureOut">
              <a:rPr lang="pl-PL" smtClean="0"/>
              <a:t>29-08-2025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B3C91-E8D8-41A0-ADFB-096456CE5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4261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791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8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9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51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3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3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73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60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1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6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1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4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66" r:id="rId6"/>
    <p:sldLayoutId id="2147483762" r:id="rId7"/>
    <p:sldLayoutId id="2147483763" r:id="rId8"/>
    <p:sldLayoutId id="2147483764" r:id="rId9"/>
    <p:sldLayoutId id="2147483765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6F9F4B6-59B0-657E-FDBC-898F508D82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72" r="7972"/>
          <a:stretch/>
        </p:blipFill>
        <p:spPr>
          <a:xfrm>
            <a:off x="3927339" y="0"/>
            <a:ext cx="8668512" cy="6857990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62962" y="1151118"/>
            <a:ext cx="4023360" cy="3204134"/>
          </a:xfrm>
        </p:spPr>
        <p:txBody>
          <a:bodyPr anchor="b">
            <a:normAutofit/>
          </a:bodyPr>
          <a:lstStyle/>
          <a:p>
            <a:pPr algn="ctr"/>
            <a:r>
              <a:rPr lang="pl-PL" sz="4000" dirty="0">
                <a:latin typeface="Calibri"/>
                <a:cs typeface="Calibri"/>
              </a:rPr>
              <a:t>HARMONOGRAM ADAPTACJI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63603" y="4729148"/>
            <a:ext cx="4023359" cy="120814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Żłobek nr </a:t>
            </a:r>
            <a:r>
              <a:rPr lang="pl-PL" sz="2000" dirty="0" smtClean="0">
                <a:latin typeface="Calibri"/>
                <a:cs typeface="Calibri"/>
              </a:rPr>
              <a:t>18</a:t>
            </a:r>
            <a:endParaRPr lang="en-US" sz="2000" dirty="0"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ul. </a:t>
            </a:r>
            <a:r>
              <a:rPr lang="pl-PL" sz="2000" dirty="0" smtClean="0">
                <a:latin typeface="Calibri"/>
                <a:cs typeface="Calibri"/>
              </a:rPr>
              <a:t>Smocza 1 A</a:t>
            </a:r>
            <a:endParaRPr lang="pl-PL" sz="2000" dirty="0"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pl-PL" sz="2000" dirty="0" smtClean="0">
                <a:latin typeface="Calibri"/>
                <a:ea typeface="+mn-lt"/>
                <a:cs typeface="+mn-lt"/>
              </a:rPr>
              <a:t>01-027 </a:t>
            </a:r>
            <a:r>
              <a:rPr lang="pl-PL" sz="2000" dirty="0">
                <a:latin typeface="Calibri"/>
                <a:ea typeface="+mn-lt"/>
                <a:cs typeface="+mn-lt"/>
              </a:rPr>
              <a:t>Warszawa</a:t>
            </a:r>
            <a:endParaRPr lang="pl-PL" dirty="0">
              <a:latin typeface="Calibri"/>
            </a:endParaRPr>
          </a:p>
          <a:p>
            <a:endParaRPr lang="pl-PL" sz="2000" dirty="0">
              <a:latin typeface="Calibri"/>
              <a:cs typeface="Calibri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6BC1D3-63A4-EC7D-4A4B-6F75FE569411}"/>
              </a:ext>
            </a:extLst>
          </p:cNvPr>
          <p:cNvSpPr txBox="1"/>
          <p:nvPr/>
        </p:nvSpPr>
        <p:spPr>
          <a:xfrm>
            <a:off x="361336" y="6400176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1100" dirty="0">
                <a:latin typeface="Engram Warsaw"/>
              </a:rPr>
              <a:t>#</a:t>
            </a:r>
            <a:r>
              <a:rPr lang="pl-PL" sz="1100" dirty="0">
                <a:solidFill>
                  <a:srgbClr val="0091CF"/>
                </a:solidFill>
                <a:latin typeface="Engram Warsaw"/>
              </a:rPr>
              <a:t>WARSZAWA</a:t>
            </a:r>
            <a:r>
              <a:rPr lang="pl-PL" sz="1100" dirty="0">
                <a:solidFill>
                  <a:srgbClr val="FAB036"/>
                </a:solidFill>
                <a:latin typeface="Engram Warsaw"/>
              </a:rPr>
              <a:t>DLA</a:t>
            </a:r>
            <a:r>
              <a:rPr lang="pl-PL" sz="1100" dirty="0">
                <a:solidFill>
                  <a:srgbClr val="E53629"/>
                </a:solidFill>
                <a:latin typeface="Engram Warsaw"/>
              </a:rPr>
              <a:t>NAJMŁODSZYCH</a:t>
            </a:r>
            <a:endParaRPr lang="en-US" dirty="0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7C775662-AB62-CFEA-15CD-E4CDC1273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336" y="196214"/>
            <a:ext cx="2399071" cy="152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317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2572479" y="193561"/>
            <a:ext cx="784971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5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Przykładowy Harmonogram adaptacji w Żłobku 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888CD6C-E12C-44FD-A8CA-86AE9F2F64D8}"/>
              </a:ext>
            </a:extLst>
          </p:cNvPr>
          <p:cNvSpPr txBox="1"/>
          <p:nvPr/>
        </p:nvSpPr>
        <p:spPr>
          <a:xfrm>
            <a:off x="284085" y="852595"/>
            <a:ext cx="1170027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GR. 1     8.00 – 10.00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8.00-8.30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  Dzieci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wchodzą i oglądają salę z rodzicami;</a:t>
            </a:r>
          </a:p>
          <a:p>
            <a:pPr>
              <a:lnSpc>
                <a:spcPct val="150000"/>
              </a:lnSpc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Czynności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higieniczno- pielęgnacyjne przygotowujące do posiłku;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8.30-9:10 -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Śniadanie;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9:15-10:00-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Zapraszamy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do wspólnej zabawy, śpiewamy piosenki na powitanie- w obecności     </a:t>
            </a:r>
          </a:p>
          <a:p>
            <a:pPr>
              <a:lnSpc>
                <a:spcPct val="150000"/>
              </a:lnSpc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psychologa pracującego w placówce żłobka z udziałem rodziców.                                                                                       </a:t>
            </a:r>
          </a:p>
          <a:p>
            <a:pPr>
              <a:lnSpc>
                <a:spcPct val="150000"/>
              </a:lnSpc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Następnie opiekunki poprzez zabawę zapoznają się z dziećmi i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rodzicami.           </a:t>
            </a:r>
          </a:p>
          <a:p>
            <a:pPr>
              <a:lnSpc>
                <a:spcPct val="150000"/>
              </a:lnSpc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Dzieci z rodzicami wykonują wspólną prace plastyczną. </a:t>
            </a:r>
          </a:p>
          <a:p>
            <a:pPr>
              <a:lnSpc>
                <a:spcPct val="150000"/>
              </a:lnSpc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998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888CD6C-E12C-44FD-A8CA-86AE9F2F64D8}"/>
              </a:ext>
            </a:extLst>
          </p:cNvPr>
          <p:cNvSpPr txBox="1"/>
          <p:nvPr/>
        </p:nvSpPr>
        <p:spPr>
          <a:xfrm>
            <a:off x="353961" y="511277"/>
            <a:ext cx="11257936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GR.2-    </a:t>
            </a:r>
            <a:r>
              <a:rPr lang="pl-PL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10.30 </a:t>
            </a:r>
            <a:r>
              <a:rPr lang="pl-PL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12.30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000" b="1" u="sng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dirty="0"/>
              <a:t> 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10.30-10.45   -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Dzieci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wchodzą i oglądają salę z rodzicami;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10.50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11.20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Zabawa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ruchowa przy muzyce, prowadzona przez opiekunów                  </a:t>
            </a:r>
          </a:p>
          <a:p>
            <a:pPr>
              <a:lnSpc>
                <a:spcPct val="150000"/>
              </a:lnSpc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udziałem psychologa oraz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rodziców/ wyjście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na plac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zabaw/ wspólna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praca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</a:p>
          <a:p>
            <a:pPr>
              <a:lnSpc>
                <a:spcPct val="150000"/>
              </a:lnSpc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plastyczna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11:20-11:30 -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Czynności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higieniczno- pielęgnacyjne przygotowujące do posiłku;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11:30 -12.00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-  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II Danie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Obiadowe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12:00-12:30  - 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Czynności pielęgnacyjne i pożegnanie.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728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888CD6C-E12C-44FD-A8CA-86AE9F2F64D8}"/>
              </a:ext>
            </a:extLst>
          </p:cNvPr>
          <p:cNvSpPr txBox="1"/>
          <p:nvPr/>
        </p:nvSpPr>
        <p:spPr>
          <a:xfrm>
            <a:off x="399496" y="887768"/>
            <a:ext cx="1142871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GR. 3-   14.00-15.30</a:t>
            </a:r>
          </a:p>
          <a:p>
            <a:pPr>
              <a:lnSpc>
                <a:spcPct val="150000"/>
              </a:lnSpc>
            </a:pPr>
            <a:endParaRPr lang="pl-PL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14.00-14.15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-  Dzieci wchodzą i oglądają salę z rodzicami;                   </a:t>
            </a:r>
          </a:p>
          <a:p>
            <a:pPr>
              <a:lnSpc>
                <a:spcPct val="150000"/>
              </a:lnSpc>
            </a:pPr>
            <a:r>
              <a:rPr lang="pl-PL" sz="2000">
                <a:latin typeface="Arial" panose="020B0604020202020204" pitchFamily="34" charset="0"/>
                <a:cs typeface="Arial" panose="020B0604020202020204" pitchFamily="34" charset="0"/>
              </a:rPr>
              <a:t>                           Czynności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higieniczno- pielęgnacyjne przygotowujące do posiłku;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14.15-14.35-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 Zupka i deser;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14.35- 14.50-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Zabawa ruchowa przy użyciu instrumentów muzycznych w obecności Psychologa           </a:t>
            </a:r>
          </a:p>
          <a:p>
            <a:pPr>
              <a:lnSpc>
                <a:spcPct val="150000"/>
              </a:lnSpc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i z udziałem rodziców;</a:t>
            </a:r>
          </a:p>
          <a:p>
            <a:pPr>
              <a:lnSpc>
                <a:spcPct val="150000"/>
              </a:lnSpc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Czynności higieniczno- pielęgnacyjne;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14.50-15.30-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 Wyjście na plac zabaw. </a:t>
            </a:r>
          </a:p>
          <a:p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9535559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275F2D4B0E194438E3A35E86188CDFD" ma:contentTypeVersion="13" ma:contentTypeDescription="Utwórz nowy dokument." ma:contentTypeScope="" ma:versionID="e6fa860851f52e60b541e3e714c83059">
  <xsd:schema xmlns:xsd="http://www.w3.org/2001/XMLSchema" xmlns:xs="http://www.w3.org/2001/XMLSchema" xmlns:p="http://schemas.microsoft.com/office/2006/metadata/properties" xmlns:ns3="5b91f61f-1185-4990-a5b8-f6a0243aafd3" targetNamespace="http://schemas.microsoft.com/office/2006/metadata/properties" ma:root="true" ma:fieldsID="3f9f8e06806f29def1bc6556114d5e28" ns3:_="">
    <xsd:import namespace="5b91f61f-1185-4990-a5b8-f6a0243aafd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91f61f-1185-4990-a5b8-f6a0243aaf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b91f61f-1185-4990-a5b8-f6a0243aafd3" xsi:nil="true"/>
  </documentManagement>
</p:properties>
</file>

<file path=customXml/itemProps1.xml><?xml version="1.0" encoding="utf-8"?>
<ds:datastoreItem xmlns:ds="http://schemas.openxmlformats.org/officeDocument/2006/customXml" ds:itemID="{306CB70C-A0AA-445D-B630-6D81446824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91f61f-1185-4990-a5b8-f6a0243aaf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593543-C142-4E0A-A9D1-EDF41FC840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8E0737F-D949-48BF-8420-D12C4804B530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http://schemas.openxmlformats.org/package/2006/metadata/core-properties"/>
    <ds:schemaRef ds:uri="5b91f61f-1185-4990-a5b8-f6a0243aafd3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239</Words>
  <Application>Microsoft Office PowerPoint</Application>
  <PresentationFormat>Panoramiczny</PresentationFormat>
  <Paragraphs>37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10" baseType="lpstr">
      <vt:lpstr>Arial</vt:lpstr>
      <vt:lpstr>Avenir Next LT Pro</vt:lpstr>
      <vt:lpstr>Calibri</vt:lpstr>
      <vt:lpstr>Engram Warsaw</vt:lpstr>
      <vt:lpstr>Wingdings</vt:lpstr>
      <vt:lpstr>AccentBoxVTI</vt:lpstr>
      <vt:lpstr>HARMONOGRAM ADAPTACJI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Agnieszka Koszałka</dc:creator>
  <cp:lastModifiedBy>Urszula Nowak</cp:lastModifiedBy>
  <cp:revision>52</cp:revision>
  <dcterms:created xsi:type="dcterms:W3CDTF">2023-03-20T11:53:13Z</dcterms:created>
  <dcterms:modified xsi:type="dcterms:W3CDTF">2025-08-29T07:49:53Z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0x0101002275F2D4B0E194438E3A35E86188CDFD</vt:lpwstr>
  </property>
</Properties>
</file>