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45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38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03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8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479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083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53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90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B7997F7-D849-1C68-29FE-DA61709848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585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pl-PL" sz="4000" dirty="0">
                <a:solidFill>
                  <a:srgbClr val="0070C0"/>
                </a:solidFill>
                <a:latin typeface="Calibri"/>
                <a:cs typeface="Calibri"/>
              </a:rPr>
              <a:t>Harmonogram Adaptacji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77980" y="4731811"/>
            <a:ext cx="4023359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pl-PL" sz="2000" dirty="0">
                <a:cs typeface="Calibri"/>
              </a:rPr>
              <a:t>Żłobek nr 33</a:t>
            </a:r>
            <a:endParaRPr lang="en-US" sz="2000" dirty="0">
              <a:ea typeface="+mn-lt"/>
              <a:cs typeface="+mn-lt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pl-PL" sz="2000" dirty="0">
                <a:cs typeface="Calibri"/>
              </a:rPr>
              <a:t>ul. Umińskiego 9</a:t>
            </a:r>
            <a:endParaRPr lang="pl-PL" sz="2000" dirty="0">
              <a:ea typeface="+mn-lt"/>
              <a:cs typeface="+mn-lt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pl-PL" sz="2000" dirty="0">
                <a:cs typeface="Calibri"/>
              </a:rPr>
              <a:t>03-984</a:t>
            </a:r>
            <a:endParaRPr lang="pl-P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0ECA8744-F1A7-DBD9-7AD7-A1C4A90E1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6" y="41295"/>
            <a:ext cx="2743200" cy="1770669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54607A6D-97E6-A4CA-A66C-6FA2DEBA770A}"/>
              </a:ext>
            </a:extLst>
          </p:cNvPr>
          <p:cNvSpPr txBox="1"/>
          <p:nvPr/>
        </p:nvSpPr>
        <p:spPr>
          <a:xfrm>
            <a:off x="247476" y="6404464"/>
            <a:ext cx="2743200" cy="2616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>
                <a:latin typeface="Engram Warsaw"/>
              </a:rPr>
              <a:t>#</a:t>
            </a:r>
            <a:r>
              <a:rPr lang="pl-PL" sz="1100">
                <a:solidFill>
                  <a:srgbClr val="0091CF"/>
                </a:solidFill>
                <a:latin typeface="Engram Warsaw"/>
              </a:rPr>
              <a:t>WARSZAWA</a:t>
            </a:r>
            <a:r>
              <a:rPr lang="pl-PL" sz="1100">
                <a:solidFill>
                  <a:srgbClr val="FAB036"/>
                </a:solidFill>
                <a:latin typeface="Engram Warsaw"/>
              </a:rPr>
              <a:t>DLA</a:t>
            </a:r>
            <a:r>
              <a:rPr lang="pl-PL" sz="1100">
                <a:solidFill>
                  <a:srgbClr val="E53629"/>
                </a:solidFill>
                <a:latin typeface="Engram Warsaw"/>
              </a:rPr>
              <a:t>NAJMŁODSZYCH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F3BA0F2-88A0-4705-B550-5E836DA8B44F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A157962-5ABC-40EA-899C-D2B81A99393D}"/>
              </a:ext>
            </a:extLst>
          </p:cNvPr>
          <p:cNvSpPr/>
          <p:nvPr/>
        </p:nvSpPr>
        <p:spPr>
          <a:xfrm>
            <a:off x="3687199" y="6488668"/>
            <a:ext cx="4817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5B7DA76-2E3A-478C-ABD6-768F0D151F5E}"/>
              </a:ext>
            </a:extLst>
          </p:cNvPr>
          <p:cNvSpPr txBox="1"/>
          <p:nvPr/>
        </p:nvSpPr>
        <p:spPr>
          <a:xfrm>
            <a:off x="873355" y="1070811"/>
            <a:ext cx="103110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</a:rPr>
              <a:t>Wrzesień 2026.</a:t>
            </a:r>
          </a:p>
          <a:p>
            <a:endParaRPr lang="pl-PL" dirty="0">
              <a:solidFill>
                <a:srgbClr val="0070C0"/>
              </a:solidFill>
            </a:endParaRPr>
          </a:p>
          <a:p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Pierwszy tydzień adaptacji.</a:t>
            </a:r>
          </a:p>
          <a:p>
            <a:endParaRPr lang="pl-PL" dirty="0"/>
          </a:p>
          <a:p>
            <a:r>
              <a:rPr lang="pl-PL" dirty="0"/>
              <a:t>W pierwszym tygodniu września adaptacja odbywa się we wszystkich grupach w godzinach 10.00-12.00.</a:t>
            </a:r>
          </a:p>
          <a:p>
            <a:r>
              <a:rPr lang="pl-PL" dirty="0"/>
              <a:t>W tym czasie rodzice lub inni bliscy opiekunowie towarzyszą dzieciom, wspólnie uczestnicz ą w codziennym życiu żłobka.</a:t>
            </a:r>
          </a:p>
          <a:p>
            <a:r>
              <a:rPr lang="pl-PL" dirty="0"/>
              <a:t>Spędzamy czas w salach oraz na placu zabaw, poznając nowe otoczenie, opiekunów i plan dnia.</a:t>
            </a:r>
          </a:p>
          <a:p>
            <a:endParaRPr lang="pl-PL" dirty="0"/>
          </a:p>
          <a:p>
            <a:r>
              <a:rPr lang="pl-PL" dirty="0"/>
              <a:t>Celem tego etapu jest budowanie poczucia bezpieczeństwa oraz stopniowe oswajanie dziecka z nowym miejscem.</a:t>
            </a:r>
          </a:p>
          <a:p>
            <a:r>
              <a:rPr lang="pl-PL" dirty="0"/>
              <a:t> </a:t>
            </a:r>
            <a:endParaRPr lang="pl-PL" i="1" dirty="0"/>
          </a:p>
          <a:p>
            <a:endParaRPr lang="pl-PL" dirty="0"/>
          </a:p>
          <a:p>
            <a:endParaRPr lang="pl-P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869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6ED6E9-EBC0-410C-B23D-78CC1CE96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Drugi tydzień września.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A5D232-8EDD-4B31-88CC-20E2B3378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962"/>
            <a:ext cx="10515600" cy="48830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/>
              <a:t>W drugim tygodniu adaptacji proponujemy stopniowe pozostawienie dziecka pod opieka personelu – początkowo 30 minut, a następnie sukcesywnie wydłużamy ten czas do 1-2 godzin.</a:t>
            </a:r>
          </a:p>
          <a:p>
            <a:pPr marL="0" indent="0">
              <a:buNone/>
            </a:pPr>
            <a:r>
              <a:rPr lang="pl-PL" sz="1800" dirty="0"/>
              <a:t>Tempo adaptacji jest zawsze dostosowane do indywidualnych potrzeb i możliwości dziecka. Wszystkie decyzje dotyczące przebiegu adaptacji podejmowane są w porozumieniu z rodzicami. </a:t>
            </a:r>
          </a:p>
          <a:p>
            <a:pPr marL="0" indent="0">
              <a:buNone/>
            </a:pPr>
            <a:r>
              <a:rPr lang="pl-PL" sz="1800" dirty="0"/>
              <a:t>Naszym celem jest zapewnienie dziecku poczucia bezpieczeństwa i komfortu w nowym środowisku.</a:t>
            </a:r>
          </a:p>
        </p:txBody>
      </p:sp>
    </p:spTree>
    <p:extLst>
      <p:ext uri="{BB962C8B-B14F-4D97-AF65-F5344CB8AC3E}">
        <p14:creationId xmlns:p14="http://schemas.microsoft.com/office/powerpoint/2010/main" val="2170621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EEE408-CE81-49B8-A477-C31CABFDE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b="1" i="1" dirty="0">
                <a:solidFill>
                  <a:schemeClr val="accent5">
                    <a:lumMod val="75000"/>
                  </a:schemeClr>
                </a:solidFill>
              </a:rPr>
              <a:t>Trzeci i czwarty tydzień września.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33F47D-609B-4607-BDD3-01BABB213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i="1" dirty="0"/>
              <a:t>Po dwutygodniowej adaptacji podejmowane są pierwsze próby leżakowania, uzależnione od indywidualnych możliwości dzieci.</a:t>
            </a:r>
          </a:p>
          <a:p>
            <a:pPr marL="0" indent="0">
              <a:buNone/>
            </a:pPr>
            <a:r>
              <a:rPr lang="pl-PL" sz="1800" i="1" dirty="0"/>
              <a:t>Proces adaptacji powinien zachodzić stopniowo. Warto powoli wydłużać czas w placówce. Jest to ważne ponieważ pozwala dziecku zbudować pozytywny obraz nowego miejsca.</a:t>
            </a:r>
          </a:p>
          <a:p>
            <a:pPr marL="0" indent="0">
              <a:buNone/>
            </a:pPr>
            <a:endParaRPr lang="pl-PL" sz="1800" i="1" dirty="0"/>
          </a:p>
          <a:p>
            <a:pPr marL="0" indent="0">
              <a:buNone/>
            </a:pPr>
            <a:r>
              <a:rPr lang="pl-PL" sz="1800" i="1" dirty="0"/>
              <a:t>Adaptacje uznajemy za pozytywnie zakończoną gdy dziecko nie reaguje nadmiernym stresem kiedy rodzic żegna się i wychodzi. Samo zwraca się do osoby z kadry – pokazuje zabawki, patrzy w oczy, pozwala się brać na ręce. Nawet jeśli zdarzy mu się popłakać przy rozstaniu potrafi w ciągu kilku minut uspokoić się  przy wsparciu opiekuna. W grupie jest swobodne i pogodne. Bierze udział w zabawach, korzysta z zasobów żłobka. Jeśli obserwujemy takie zachowania- wiemy że adaptacja przebiegła korzystnie i nie wydłużamy jej.</a:t>
            </a:r>
          </a:p>
          <a:p>
            <a:pPr marL="0" indent="0">
              <a:buNone/>
            </a:pPr>
            <a:r>
              <a:rPr lang="pl-PL" sz="1800" i="1" dirty="0"/>
              <a:t> Adaptacja wymaga czasu i nie ma jednej recepty jak powinna przebiegać.</a:t>
            </a:r>
          </a:p>
          <a:p>
            <a:pPr marL="0" indent="0">
              <a:buNone/>
            </a:pPr>
            <a:endParaRPr lang="pl-PL" sz="1800" i="1" dirty="0"/>
          </a:p>
        </p:txBody>
      </p:sp>
    </p:spTree>
    <p:extLst>
      <p:ext uri="{BB962C8B-B14F-4D97-AF65-F5344CB8AC3E}">
        <p14:creationId xmlns:p14="http://schemas.microsoft.com/office/powerpoint/2010/main" val="37560855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56D06FCEEF694BBA45CA00226224B6" ma:contentTypeVersion="9" ma:contentTypeDescription="Utwórz nowy dokument." ma:contentTypeScope="" ma:versionID="141ded7a07ced56dd477422a51bc9265">
  <xsd:schema xmlns:xsd="http://www.w3.org/2001/XMLSchema" xmlns:xs="http://www.w3.org/2001/XMLSchema" xmlns:p="http://schemas.microsoft.com/office/2006/metadata/properties" xmlns:ns3="4257e296-00be-4361-83ad-11a4cf5271fb" targetNamespace="http://schemas.microsoft.com/office/2006/metadata/properties" ma:root="true" ma:fieldsID="f63b8cb595a9a1e785d630c643f57a0d" ns3:_="">
    <xsd:import namespace="4257e296-00be-4361-83ad-11a4cf5271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57e296-00be-4361-83ad-11a4cf5271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957DE24-89FC-42AF-B44F-5BD7562462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73E72D-578D-4025-BEC0-0E6050379B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57e296-00be-4361-83ad-11a4cf5271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77498A-EBE7-4323-B8D7-884EF838C2ED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4257e296-00be-4361-83ad-11a4cf5271fb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314</Words>
  <Application>Microsoft Office PowerPoint</Application>
  <PresentationFormat>Panoramiczny</PresentationFormat>
  <Paragraphs>27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Engram Warsaw</vt:lpstr>
      <vt:lpstr>Motyw pakietu Office</vt:lpstr>
      <vt:lpstr>Harmonogram Adaptacji</vt:lpstr>
      <vt:lpstr>Prezentacja programu PowerPoint</vt:lpstr>
      <vt:lpstr>Drugi tydzień września.</vt:lpstr>
      <vt:lpstr>Trzeci i czwarty tydzień września.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Monika Szpakowska-Piotrowska</dc:creator>
  <cp:lastModifiedBy>Monika Szpakowska-Piotrowska</cp:lastModifiedBy>
  <cp:revision>27</cp:revision>
  <dcterms:created xsi:type="dcterms:W3CDTF">2023-03-20T12:40:50Z</dcterms:created>
  <dcterms:modified xsi:type="dcterms:W3CDTF">2026-07-14T07:49:54Z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0x010100DF56D06FCEEF694BBA45CA00226224B6</vt:lpwstr>
  </property>
</Properties>
</file>